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Playfair Displ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-boldItalic.fntdata"/><Relationship Id="rId41" Type="http://schemas.openxmlformats.org/officeDocument/2006/relationships/font" Target="fonts/PlayfairDispl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9c362f53f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9c362f53f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responsible for storing and tracking the user’s transaction data. The user has to first create and account after adding a valid IFSC code which is verified through an API. Then we can start adding the transaction data from a payment service 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9d7fda47c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9d7fda47c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9d7fda47c_3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9d7fda47c_3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9d7fc7b24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9d7fc7b24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9d7fda47c_3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9d7fda47c_3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9d7fda47c_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9d7fda47c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9d7fda47c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29d7fda47c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d7fda47c_3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d7fda47c_3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9b4b2463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9b4b2463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9d7fda47c_3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29d7fda47c_3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8e1b192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8e1b192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9d7fda47c_3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9d7fda47c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9d7fda47c_3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29d7fda47c_3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9b4b24635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29b4b24635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8e1b1921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28e1b1921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29d7fda47c_1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29d7fda47c_1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8e1b1921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28e1b1921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9d7fda47c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9d7fda47c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9d7fda47c_3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9d7fda47c_3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29d7fda47c_3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29d7fda47c_3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9b4b2463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29b4b2463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8e1b1921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8e1b1921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9b4b2463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9b4b2463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8e1b1921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8e1b1921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8e1b192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8e1b192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91a21d2f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91a21d2f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91a21d2f0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91a21d2f0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9d7fda47c_3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9d7fda47c_3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3318300" y="2248500"/>
            <a:ext cx="25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TEAM 101</a:t>
            </a:r>
            <a:endParaRPr sz="3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36375" y="3807625"/>
            <a:ext cx="11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2077800" y="122250"/>
            <a:ext cx="49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Banking </a:t>
            </a: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4" name="Google Shape;144;p22"/>
          <p:cNvGrpSpPr/>
          <p:nvPr/>
        </p:nvGrpSpPr>
        <p:grpSpPr>
          <a:xfrm>
            <a:off x="1843804" y="2364864"/>
            <a:ext cx="5608788" cy="1328150"/>
            <a:chOff x="2182679" y="2005614"/>
            <a:chExt cx="5608788" cy="1328150"/>
          </a:xfrm>
        </p:grpSpPr>
        <p:cxnSp>
          <p:nvCxnSpPr>
            <p:cNvPr id="145" name="Google Shape;145;p22"/>
            <p:cNvCxnSpPr>
              <a:stCxn id="146" idx="6"/>
              <a:endCxn id="147" idx="2"/>
            </p:cNvCxnSpPr>
            <p:nvPr/>
          </p:nvCxnSpPr>
          <p:spPr>
            <a:xfrm>
              <a:off x="2974979" y="2688872"/>
              <a:ext cx="402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" name="Google Shape;148;p22"/>
            <p:cNvGrpSpPr/>
            <p:nvPr/>
          </p:nvGrpSpPr>
          <p:grpSpPr>
            <a:xfrm>
              <a:off x="2182679" y="2005614"/>
              <a:ext cx="792300" cy="1079558"/>
              <a:chOff x="2182679" y="2005614"/>
              <a:chExt cx="792300" cy="1079558"/>
            </a:xfrm>
          </p:grpSpPr>
          <p:cxnSp>
            <p:nvCxnSpPr>
              <p:cNvPr id="149" name="Google Shape;149;p22"/>
              <p:cNvCxnSpPr>
                <a:stCxn id="150" idx="0"/>
              </p:cNvCxnSpPr>
              <p:nvPr/>
            </p:nvCxnSpPr>
            <p:spPr>
              <a:xfrm rot="10800000">
                <a:off x="2578961" y="2005614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46" name="Google Shape;146;p22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2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22"/>
            <p:cNvGrpSpPr/>
            <p:nvPr/>
          </p:nvGrpSpPr>
          <p:grpSpPr>
            <a:xfrm>
              <a:off x="5393704" y="2005614"/>
              <a:ext cx="792300" cy="1079558"/>
              <a:chOff x="5393704" y="2005614"/>
              <a:chExt cx="792300" cy="1079558"/>
            </a:xfrm>
          </p:grpSpPr>
          <p:cxnSp>
            <p:nvCxnSpPr>
              <p:cNvPr id="152" name="Google Shape;152;p22"/>
              <p:cNvCxnSpPr>
                <a:stCxn id="153" idx="0"/>
              </p:cNvCxnSpPr>
              <p:nvPr/>
            </p:nvCxnSpPr>
            <p:spPr>
              <a:xfrm rot="10800000">
                <a:off x="5789986" y="2005614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54" name="Google Shape;154;p22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2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22"/>
            <p:cNvGrpSpPr/>
            <p:nvPr/>
          </p:nvGrpSpPr>
          <p:grpSpPr>
            <a:xfrm>
              <a:off x="6999166" y="2292572"/>
              <a:ext cx="792300" cy="1041192"/>
              <a:chOff x="6999166" y="2292572"/>
              <a:chExt cx="792300" cy="1041192"/>
            </a:xfrm>
          </p:grpSpPr>
          <p:cxnSp>
            <p:nvCxnSpPr>
              <p:cNvPr id="156" name="Google Shape;156;p22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47" name="Google Shape;147;p22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58" name="Google Shape;158;p22"/>
            <p:cNvGrpSpPr/>
            <p:nvPr/>
          </p:nvGrpSpPr>
          <p:grpSpPr>
            <a:xfrm>
              <a:off x="3788216" y="2292572"/>
              <a:ext cx="792300" cy="1041192"/>
              <a:chOff x="3788216" y="2292572"/>
              <a:chExt cx="792300" cy="1041192"/>
            </a:xfrm>
          </p:grpSpPr>
          <p:sp>
            <p:nvSpPr>
              <p:cNvPr id="159" name="Google Shape;159;p22"/>
              <p:cNvSpPr/>
              <p:nvPr/>
            </p:nvSpPr>
            <p:spPr>
              <a:xfrm>
                <a:off x="378821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3889448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1" name="Google Shape;161;p22"/>
              <p:cNvCxnSpPr/>
              <p:nvPr/>
            </p:nvCxnSpPr>
            <p:spPr>
              <a:xfrm>
                <a:off x="418415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62" name="Google Shape;162;p22"/>
          <p:cNvSpPr txBox="1"/>
          <p:nvPr/>
        </p:nvSpPr>
        <p:spPr>
          <a:xfrm>
            <a:off x="828850" y="1557550"/>
            <a:ext cx="27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User inputs basic account details. IFSC code is verified and checks on other details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717400" y="3456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Account Detail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Validation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328275" y="22040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Account creation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3939125" y="3456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Adding Transactions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625700" y="2017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Processing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Transactions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2773175" y="3736250"/>
            <a:ext cx="211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Account is saved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384025" y="1711450"/>
            <a:ext cx="211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Transactions are added with the payment service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793850" y="37783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*category and note for transactions can be added / edited. </a:t>
            </a:r>
            <a:b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The saved transaction data can be used for analysis.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60" y="2895450"/>
            <a:ext cx="1414675" cy="14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/>
          <p:nvPr/>
        </p:nvSpPr>
        <p:spPr>
          <a:xfrm rot="-1325197">
            <a:off x="2702276" y="2884363"/>
            <a:ext cx="1006048" cy="441145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689" y="1552088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6020838" y="2322200"/>
            <a:ext cx="698100" cy="364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2814" y="1680950"/>
            <a:ext cx="2339280" cy="16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50238" y="4310138"/>
            <a:ext cx="15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Bank Statements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038738" y="3642963"/>
            <a:ext cx="15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Banking Microservice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996013" y="3642963"/>
            <a:ext cx="15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On-Premises Datacenter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613" y="897275"/>
            <a:ext cx="2120177" cy="134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 rot="966615">
            <a:off x="2651725" y="1545778"/>
            <a:ext cx="1006053" cy="441145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441312" y="2323525"/>
            <a:ext cx="19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Payment Service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2252325" y="4505100"/>
            <a:ext cx="515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5E696C"/>
                </a:solidFill>
                <a:latin typeface="Courier New"/>
                <a:ea typeface="Courier New"/>
                <a:cs typeface="Courier New"/>
                <a:sym typeface="Courier New"/>
              </a:rPr>
              <a:t>Tracking Transaction Data</a:t>
            </a:r>
            <a:endParaRPr sz="15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6506575" y="4361400"/>
            <a:ext cx="2339400" cy="702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Data is stored in (month, year) format</a:t>
            </a:r>
            <a:endParaRPr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2077800" y="122250"/>
            <a:ext cx="49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Banking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585750" y="1576275"/>
            <a:ext cx="81096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ANALYSER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MICROSERVICE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2077800" y="122250"/>
            <a:ext cx="49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2017032" y="2047744"/>
            <a:ext cx="1711800" cy="9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</a:t>
            </a:r>
            <a:b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Microservice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4773084" y="889875"/>
            <a:ext cx="1521300" cy="820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Batch 1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Processing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4759082" y="1819830"/>
            <a:ext cx="1521300" cy="820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Batch 2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Processing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4755360" y="3568747"/>
            <a:ext cx="1521300" cy="820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Batch n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Processing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7310635" y="1165961"/>
            <a:ext cx="1349700" cy="140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Analytics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493045" y="2836636"/>
            <a:ext cx="45900" cy="7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5493045" y="2973039"/>
            <a:ext cx="45900" cy="7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5493045" y="3109442"/>
            <a:ext cx="45900" cy="7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5493045" y="3245845"/>
            <a:ext cx="45900" cy="7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2128437" y="889882"/>
            <a:ext cx="1628400" cy="67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Banking Microservice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534850" y="2309145"/>
            <a:ext cx="951900" cy="47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Client 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1" name="Google Shape;211;p25"/>
          <p:cNvCxnSpPr>
            <a:stCxn id="200" idx="3"/>
            <a:endCxn id="201" idx="1"/>
          </p:cNvCxnSpPr>
          <p:nvPr/>
        </p:nvCxnSpPr>
        <p:spPr>
          <a:xfrm flipH="1" rot="10800000">
            <a:off x="3728832" y="1300144"/>
            <a:ext cx="1044300" cy="12465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5"/>
          <p:cNvCxnSpPr>
            <a:stCxn id="200" idx="3"/>
            <a:endCxn id="202" idx="1"/>
          </p:cNvCxnSpPr>
          <p:nvPr/>
        </p:nvCxnSpPr>
        <p:spPr>
          <a:xfrm flipH="1" rot="10800000">
            <a:off x="3728832" y="2230144"/>
            <a:ext cx="1030200" cy="316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5"/>
          <p:cNvCxnSpPr>
            <a:stCxn id="200" idx="3"/>
            <a:endCxn id="203" idx="1"/>
          </p:cNvCxnSpPr>
          <p:nvPr/>
        </p:nvCxnSpPr>
        <p:spPr>
          <a:xfrm>
            <a:off x="3728832" y="2546644"/>
            <a:ext cx="1026600" cy="14325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5"/>
          <p:cNvCxnSpPr>
            <a:stCxn id="201" idx="3"/>
            <a:endCxn id="204" idx="1"/>
          </p:cNvCxnSpPr>
          <p:nvPr/>
        </p:nvCxnSpPr>
        <p:spPr>
          <a:xfrm>
            <a:off x="6294384" y="1300125"/>
            <a:ext cx="1016400" cy="5688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5"/>
          <p:cNvCxnSpPr>
            <a:stCxn id="202" idx="3"/>
            <a:endCxn id="204" idx="1"/>
          </p:cNvCxnSpPr>
          <p:nvPr/>
        </p:nvCxnSpPr>
        <p:spPr>
          <a:xfrm flipH="1" rot="10800000">
            <a:off x="6280382" y="1868880"/>
            <a:ext cx="1030200" cy="3612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5"/>
          <p:cNvCxnSpPr>
            <a:stCxn id="203" idx="3"/>
            <a:endCxn id="204" idx="1"/>
          </p:cNvCxnSpPr>
          <p:nvPr/>
        </p:nvCxnSpPr>
        <p:spPr>
          <a:xfrm flipH="1" rot="10800000">
            <a:off x="6276660" y="1868797"/>
            <a:ext cx="1034100" cy="21102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5"/>
          <p:cNvSpPr txBox="1"/>
          <p:nvPr/>
        </p:nvSpPr>
        <p:spPr>
          <a:xfrm>
            <a:off x="2190250" y="4423275"/>
            <a:ext cx="515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C2E3A"/>
                </a:solidFill>
                <a:latin typeface="Courier New"/>
                <a:ea typeface="Courier New"/>
                <a:cs typeface="Courier New"/>
                <a:sym typeface="Courier New"/>
              </a:rPr>
              <a:t>Parallel Processing in analysis of Transaction Data</a:t>
            </a:r>
            <a:endParaRPr b="1" sz="1500">
              <a:solidFill>
                <a:srgbClr val="0C2E3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284" y="3400750"/>
            <a:ext cx="1642282" cy="11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7198075" y="4508025"/>
            <a:ext cx="16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25"/>
          <p:cNvSpPr/>
          <p:nvPr/>
        </p:nvSpPr>
        <p:spPr>
          <a:xfrm rot="5400033">
            <a:off x="7649059" y="2747527"/>
            <a:ext cx="728728" cy="523646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 rot="-5399934">
            <a:off x="2689248" y="1682778"/>
            <a:ext cx="367351" cy="247393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 rot="66">
            <a:off x="1568210" y="2448053"/>
            <a:ext cx="367351" cy="247393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765825" y="2521869"/>
            <a:ext cx="2257200" cy="84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Kth Batch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62124" y="1148176"/>
            <a:ext cx="1991100" cy="61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Month,year 0 Transactions</a:t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3862124" y="2022361"/>
            <a:ext cx="1991100" cy="61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Month,year 1 Transactions</a:t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3862124" y="3889813"/>
            <a:ext cx="1991100" cy="61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Month,year m Transactions</a:t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4830291" y="3122051"/>
            <a:ext cx="54600" cy="58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4830291" y="3232118"/>
            <a:ext cx="54600" cy="58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4830291" y="3342186"/>
            <a:ext cx="54600" cy="58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4830291" y="3452253"/>
            <a:ext cx="54600" cy="58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949275" y="1290925"/>
            <a:ext cx="173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Single Batch  Processing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26"/>
          <p:cNvSpPr/>
          <p:nvPr/>
        </p:nvSpPr>
        <p:spPr>
          <a:xfrm rot="66">
            <a:off x="6120485" y="2856678"/>
            <a:ext cx="367351" cy="247393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 rot="49">
            <a:off x="3167597" y="2822228"/>
            <a:ext cx="494423" cy="24738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3726450" y="1069675"/>
            <a:ext cx="2257200" cy="356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 rot="5400135">
            <a:off x="4767783" y="1827429"/>
            <a:ext cx="179627" cy="135171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 rot="5400135">
            <a:off x="4767783" y="2741829"/>
            <a:ext cx="179627" cy="135171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 rot="5400135">
            <a:off x="4767783" y="3656229"/>
            <a:ext cx="179627" cy="135171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6547450" y="2516750"/>
            <a:ext cx="2329200" cy="935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6637925" y="2582275"/>
            <a:ext cx="2087700" cy="7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</a:t>
            </a:r>
            <a:endParaRPr sz="2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7"/>
          <p:cNvGrpSpPr/>
          <p:nvPr/>
        </p:nvGrpSpPr>
        <p:grpSpPr>
          <a:xfrm>
            <a:off x="1729378" y="854932"/>
            <a:ext cx="6807925" cy="4077422"/>
            <a:chOff x="579872" y="1191668"/>
            <a:chExt cx="7245556" cy="5225454"/>
          </a:xfrm>
        </p:grpSpPr>
        <p:grpSp>
          <p:nvGrpSpPr>
            <p:cNvPr id="250" name="Google Shape;250;p27"/>
            <p:cNvGrpSpPr/>
            <p:nvPr/>
          </p:nvGrpSpPr>
          <p:grpSpPr>
            <a:xfrm>
              <a:off x="2236704" y="1479666"/>
              <a:ext cx="2326770" cy="4649343"/>
              <a:chOff x="2236704" y="1479666"/>
              <a:chExt cx="2326770" cy="4649343"/>
            </a:xfrm>
          </p:grpSpPr>
          <p:cxnSp>
            <p:nvCxnSpPr>
              <p:cNvPr id="251" name="Google Shape;251;p27"/>
              <p:cNvCxnSpPr/>
              <p:nvPr/>
            </p:nvCxnSpPr>
            <p:spPr>
              <a:xfrm>
                <a:off x="3519474" y="3804360"/>
                <a:ext cx="1044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52" name="Google Shape;252;p27"/>
              <p:cNvGrpSpPr/>
              <p:nvPr/>
            </p:nvGrpSpPr>
            <p:grpSpPr>
              <a:xfrm>
                <a:off x="2295241" y="1479666"/>
                <a:ext cx="846125" cy="603929"/>
                <a:chOff x="4409791" y="1479666"/>
                <a:chExt cx="846125" cy="603929"/>
              </a:xfrm>
            </p:grpSpPr>
            <p:cxnSp>
              <p:nvCxnSpPr>
                <p:cNvPr id="253" name="Google Shape;253;p27"/>
                <p:cNvCxnSpPr/>
                <p:nvPr/>
              </p:nvCxnSpPr>
              <p:spPr>
                <a:xfrm flipH="1" rot="10800000">
                  <a:off x="4409791" y="1479695"/>
                  <a:ext cx="270000" cy="603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4" name="Google Shape;254;p27"/>
                <p:cNvCxnSpPr/>
                <p:nvPr/>
              </p:nvCxnSpPr>
              <p:spPr>
                <a:xfrm>
                  <a:off x="4679916" y="1479666"/>
                  <a:ext cx="57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5" name="Google Shape;255;p27"/>
              <p:cNvGrpSpPr/>
              <p:nvPr/>
            </p:nvGrpSpPr>
            <p:grpSpPr>
              <a:xfrm>
                <a:off x="2964372" y="2254564"/>
                <a:ext cx="972331" cy="156640"/>
                <a:chOff x="5078922" y="2254564"/>
                <a:chExt cx="972331" cy="156640"/>
              </a:xfrm>
            </p:grpSpPr>
            <p:cxnSp>
              <p:nvCxnSpPr>
                <p:cNvPr id="256" name="Google Shape;256;p27"/>
                <p:cNvCxnSpPr/>
                <p:nvPr/>
              </p:nvCxnSpPr>
              <p:spPr>
                <a:xfrm flipH="1" rot="10800000">
                  <a:off x="5078922" y="2254604"/>
                  <a:ext cx="252300" cy="15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7" name="Google Shape;257;p27"/>
                <p:cNvCxnSpPr/>
                <p:nvPr/>
              </p:nvCxnSpPr>
              <p:spPr>
                <a:xfrm>
                  <a:off x="5331253" y="2254564"/>
                  <a:ext cx="720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8" name="Google Shape;258;p27"/>
              <p:cNvGrpSpPr/>
              <p:nvPr/>
            </p:nvGrpSpPr>
            <p:grpSpPr>
              <a:xfrm>
                <a:off x="3494575" y="3029462"/>
                <a:ext cx="1046200" cy="210021"/>
                <a:chOff x="5609125" y="3029462"/>
                <a:chExt cx="1046200" cy="210021"/>
              </a:xfrm>
            </p:grpSpPr>
            <p:cxnSp>
              <p:nvCxnSpPr>
                <p:cNvPr id="259" name="Google Shape;259;p27"/>
                <p:cNvCxnSpPr>
                  <a:stCxn id="260" idx="2"/>
                </p:cNvCxnSpPr>
                <p:nvPr/>
              </p:nvCxnSpPr>
              <p:spPr>
                <a:xfrm flipH="1" rot="10800000">
                  <a:off x="5609125" y="3029483"/>
                  <a:ext cx="326100" cy="210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61" name="Google Shape;261;p27"/>
                <p:cNvCxnSpPr/>
                <p:nvPr/>
              </p:nvCxnSpPr>
              <p:spPr>
                <a:xfrm>
                  <a:off x="5935325" y="3029462"/>
                  <a:ext cx="720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2" name="Google Shape;262;p27"/>
              <p:cNvGrpSpPr/>
              <p:nvPr/>
            </p:nvGrpSpPr>
            <p:grpSpPr>
              <a:xfrm>
                <a:off x="3454971" y="4417258"/>
                <a:ext cx="786003" cy="162000"/>
                <a:chOff x="5569521" y="4417258"/>
                <a:chExt cx="786003" cy="162000"/>
              </a:xfrm>
            </p:grpSpPr>
            <p:cxnSp>
              <p:nvCxnSpPr>
                <p:cNvPr id="263" name="Google Shape;263;p27"/>
                <p:cNvCxnSpPr/>
                <p:nvPr/>
              </p:nvCxnSpPr>
              <p:spPr>
                <a:xfrm rot="10800000">
                  <a:off x="5569521" y="4417258"/>
                  <a:ext cx="409500" cy="16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64" name="Google Shape;264;p27"/>
                <p:cNvCxnSpPr/>
                <p:nvPr/>
              </p:nvCxnSpPr>
              <p:spPr>
                <a:xfrm>
                  <a:off x="5979024" y="4579258"/>
                  <a:ext cx="37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5" name="Google Shape;265;p27"/>
              <p:cNvGrpSpPr/>
              <p:nvPr/>
            </p:nvGrpSpPr>
            <p:grpSpPr>
              <a:xfrm>
                <a:off x="2964514" y="5098257"/>
                <a:ext cx="714900" cy="255900"/>
                <a:chOff x="5079064" y="5098257"/>
                <a:chExt cx="714900" cy="255900"/>
              </a:xfrm>
            </p:grpSpPr>
            <p:cxnSp>
              <p:nvCxnSpPr>
                <p:cNvPr id="266" name="Google Shape;266;p27"/>
                <p:cNvCxnSpPr/>
                <p:nvPr/>
              </p:nvCxnSpPr>
              <p:spPr>
                <a:xfrm rot="10800000">
                  <a:off x="5079064" y="5098257"/>
                  <a:ext cx="276900" cy="255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67" name="Google Shape;267;p27"/>
                <p:cNvCxnSpPr/>
                <p:nvPr/>
              </p:nvCxnSpPr>
              <p:spPr>
                <a:xfrm>
                  <a:off x="5355964" y="5354156"/>
                  <a:ext cx="438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8" name="Google Shape;268;p27"/>
              <p:cNvGrpSpPr/>
              <p:nvPr/>
            </p:nvGrpSpPr>
            <p:grpSpPr>
              <a:xfrm>
                <a:off x="2236704" y="5469009"/>
                <a:ext cx="867000" cy="660000"/>
                <a:chOff x="4351254" y="5469009"/>
                <a:chExt cx="867000" cy="660000"/>
              </a:xfrm>
            </p:grpSpPr>
            <p:cxnSp>
              <p:nvCxnSpPr>
                <p:cNvPr id="269" name="Google Shape;269;p27"/>
                <p:cNvCxnSpPr/>
                <p:nvPr/>
              </p:nvCxnSpPr>
              <p:spPr>
                <a:xfrm rot="10800000">
                  <a:off x="4351254" y="5469009"/>
                  <a:ext cx="336600" cy="660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70" name="Google Shape;270;p27"/>
                <p:cNvCxnSpPr/>
                <p:nvPr/>
              </p:nvCxnSpPr>
              <p:spPr>
                <a:xfrm>
                  <a:off x="4687854" y="6129009"/>
                  <a:ext cx="53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271" name="Google Shape;271;p27"/>
            <p:cNvGrpSpPr/>
            <p:nvPr/>
          </p:nvGrpSpPr>
          <p:grpSpPr>
            <a:xfrm>
              <a:off x="3083916" y="1191668"/>
              <a:ext cx="4741513" cy="5225454"/>
              <a:chOff x="3083916" y="1191668"/>
              <a:chExt cx="4741513" cy="5225454"/>
            </a:xfrm>
          </p:grpSpPr>
          <p:grpSp>
            <p:nvGrpSpPr>
              <p:cNvPr id="272" name="Google Shape;272;p27"/>
              <p:cNvGrpSpPr/>
              <p:nvPr/>
            </p:nvGrpSpPr>
            <p:grpSpPr>
              <a:xfrm>
                <a:off x="3083916" y="1191668"/>
                <a:ext cx="3327081" cy="576064"/>
                <a:chOff x="3083916" y="1191668"/>
                <a:chExt cx="3327081" cy="576064"/>
              </a:xfrm>
            </p:grpSpPr>
            <p:grpSp>
              <p:nvGrpSpPr>
                <p:cNvPr id="273" name="Google Shape;273;p27"/>
                <p:cNvGrpSpPr/>
                <p:nvPr/>
              </p:nvGrpSpPr>
              <p:grpSpPr>
                <a:xfrm>
                  <a:off x="3083916" y="1191668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74" name="Google Shape;274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27"/>
                  <p:cNvSpPr/>
                  <p:nvPr/>
                </p:nvSpPr>
                <p:spPr>
                  <a:xfrm>
                    <a:off x="5446458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6" name="Google Shape;276;p27"/>
                <p:cNvSpPr txBox="1"/>
                <p:nvPr/>
              </p:nvSpPr>
              <p:spPr>
                <a:xfrm>
                  <a:off x="3119304" y="1316034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400">
                      <a:solidFill>
                        <a:srgbClr val="00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01</a:t>
                  </a:r>
                  <a:endParaRPr b="1"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grpSp>
            <p:nvGrpSpPr>
              <p:cNvPr id="277" name="Google Shape;277;p27"/>
              <p:cNvGrpSpPr/>
              <p:nvPr/>
            </p:nvGrpSpPr>
            <p:grpSpPr>
              <a:xfrm>
                <a:off x="3603638" y="1966566"/>
                <a:ext cx="3336420" cy="576064"/>
                <a:chOff x="3603638" y="1966566"/>
                <a:chExt cx="3336420" cy="576064"/>
              </a:xfrm>
            </p:grpSpPr>
            <p:grpSp>
              <p:nvGrpSpPr>
                <p:cNvPr id="278" name="Google Shape;278;p27"/>
                <p:cNvGrpSpPr/>
                <p:nvPr/>
              </p:nvGrpSpPr>
              <p:grpSpPr>
                <a:xfrm>
                  <a:off x="3612978" y="1966566"/>
                  <a:ext cx="3327081" cy="576064"/>
                  <a:chOff x="5412680" y="666750"/>
                  <a:chExt cx="3807600" cy="647700"/>
                </a:xfrm>
              </p:grpSpPr>
              <p:sp>
                <p:nvSpPr>
                  <p:cNvPr id="279" name="Google Shape;279;p27"/>
                  <p:cNvSpPr/>
                  <p:nvPr/>
                </p:nvSpPr>
                <p:spPr>
                  <a:xfrm>
                    <a:off x="5412680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27"/>
                  <p:cNvSpPr/>
                  <p:nvPr/>
                </p:nvSpPr>
                <p:spPr>
                  <a:xfrm>
                    <a:off x="545352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1" name="Google Shape;281;p27"/>
                <p:cNvSpPr txBox="1"/>
                <p:nvPr/>
              </p:nvSpPr>
              <p:spPr>
                <a:xfrm>
                  <a:off x="3603638" y="2053600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400">
                      <a:solidFill>
                        <a:srgbClr val="00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02</a:t>
                  </a:r>
                  <a:endParaRPr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grpSp>
            <p:nvGrpSpPr>
              <p:cNvPr id="282" name="Google Shape;282;p27"/>
              <p:cNvGrpSpPr/>
              <p:nvPr/>
            </p:nvGrpSpPr>
            <p:grpSpPr>
              <a:xfrm>
                <a:off x="4174430" y="2741464"/>
                <a:ext cx="3327081" cy="576064"/>
                <a:chOff x="4174430" y="2741464"/>
                <a:chExt cx="3327081" cy="576064"/>
              </a:xfrm>
            </p:grpSpPr>
            <p:grpSp>
              <p:nvGrpSpPr>
                <p:cNvPr id="283" name="Google Shape;283;p27"/>
                <p:cNvGrpSpPr/>
                <p:nvPr/>
              </p:nvGrpSpPr>
              <p:grpSpPr>
                <a:xfrm>
                  <a:off x="4174430" y="2741464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84" name="Google Shape;284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27"/>
                  <p:cNvSpPr/>
                  <p:nvPr/>
                </p:nvSpPr>
                <p:spPr>
                  <a:xfrm>
                    <a:off x="546059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6" name="Google Shape;286;p27"/>
                <p:cNvSpPr txBox="1"/>
                <p:nvPr/>
              </p:nvSpPr>
              <p:spPr>
                <a:xfrm>
                  <a:off x="4209097" y="2832251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03</a:t>
                  </a:r>
                  <a:endParaRPr/>
                </a:p>
              </p:txBody>
            </p:sp>
          </p:grpSp>
          <p:grpSp>
            <p:nvGrpSpPr>
              <p:cNvPr id="287" name="Google Shape;287;p27"/>
              <p:cNvGrpSpPr/>
              <p:nvPr/>
            </p:nvGrpSpPr>
            <p:grpSpPr>
              <a:xfrm>
                <a:off x="4498348" y="3516362"/>
                <a:ext cx="3327081" cy="576064"/>
                <a:chOff x="4498348" y="3516362"/>
                <a:chExt cx="3327081" cy="576064"/>
              </a:xfrm>
            </p:grpSpPr>
            <p:grpSp>
              <p:nvGrpSpPr>
                <p:cNvPr id="288" name="Google Shape;288;p27"/>
                <p:cNvGrpSpPr/>
                <p:nvPr/>
              </p:nvGrpSpPr>
              <p:grpSpPr>
                <a:xfrm>
                  <a:off x="4498348" y="3516362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89" name="Google Shape;289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" name="Google Shape;290;p27"/>
                  <p:cNvSpPr/>
                  <p:nvPr/>
                </p:nvSpPr>
                <p:spPr>
                  <a:xfrm>
                    <a:off x="545352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1" name="Google Shape;291;p27"/>
                <p:cNvSpPr txBox="1"/>
                <p:nvPr/>
              </p:nvSpPr>
              <p:spPr>
                <a:xfrm>
                  <a:off x="4512544" y="3607135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04</a:t>
                  </a:r>
                  <a:endParaRPr/>
                </a:p>
              </p:txBody>
            </p:sp>
          </p:grpSp>
          <p:grpSp>
            <p:nvGrpSpPr>
              <p:cNvPr id="292" name="Google Shape;292;p27"/>
              <p:cNvGrpSpPr/>
              <p:nvPr/>
            </p:nvGrpSpPr>
            <p:grpSpPr>
              <a:xfrm>
                <a:off x="4174430" y="4291260"/>
                <a:ext cx="3327081" cy="576064"/>
                <a:chOff x="4174430" y="4291260"/>
                <a:chExt cx="3327081" cy="576064"/>
              </a:xfrm>
            </p:grpSpPr>
            <p:grpSp>
              <p:nvGrpSpPr>
                <p:cNvPr id="293" name="Google Shape;293;p27"/>
                <p:cNvGrpSpPr/>
                <p:nvPr/>
              </p:nvGrpSpPr>
              <p:grpSpPr>
                <a:xfrm>
                  <a:off x="4174430" y="4291260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94" name="Google Shape;294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27"/>
                  <p:cNvSpPr/>
                  <p:nvPr/>
                </p:nvSpPr>
                <p:spPr>
                  <a:xfrm>
                    <a:off x="546766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6" name="Google Shape;296;p27"/>
                <p:cNvSpPr txBox="1"/>
                <p:nvPr/>
              </p:nvSpPr>
              <p:spPr>
                <a:xfrm>
                  <a:off x="4213302" y="4382034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05</a:t>
                  </a:r>
                  <a:endParaRPr/>
                </a:p>
              </p:txBody>
            </p:sp>
          </p:grpSp>
          <p:grpSp>
            <p:nvGrpSpPr>
              <p:cNvPr id="297" name="Google Shape;297;p27"/>
              <p:cNvGrpSpPr/>
              <p:nvPr/>
            </p:nvGrpSpPr>
            <p:grpSpPr>
              <a:xfrm>
                <a:off x="3612979" y="5066158"/>
                <a:ext cx="3327081" cy="576064"/>
                <a:chOff x="3612979" y="5066158"/>
                <a:chExt cx="3327081" cy="576064"/>
              </a:xfrm>
            </p:grpSpPr>
            <p:grpSp>
              <p:nvGrpSpPr>
                <p:cNvPr id="298" name="Google Shape;298;p27"/>
                <p:cNvGrpSpPr/>
                <p:nvPr/>
              </p:nvGrpSpPr>
              <p:grpSpPr>
                <a:xfrm>
                  <a:off x="3612979" y="5066158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99" name="Google Shape;299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27"/>
                  <p:cNvSpPr/>
                  <p:nvPr/>
                </p:nvSpPr>
                <p:spPr>
                  <a:xfrm>
                    <a:off x="545352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01" name="Google Shape;301;p27"/>
                <p:cNvSpPr txBox="1"/>
                <p:nvPr/>
              </p:nvSpPr>
              <p:spPr>
                <a:xfrm>
                  <a:off x="3663821" y="5192154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06</a:t>
                  </a:r>
                  <a:endParaRPr/>
                </a:p>
              </p:txBody>
            </p:sp>
          </p:grpSp>
          <p:grpSp>
            <p:nvGrpSpPr>
              <p:cNvPr id="302" name="Google Shape;302;p27"/>
              <p:cNvGrpSpPr/>
              <p:nvPr/>
            </p:nvGrpSpPr>
            <p:grpSpPr>
              <a:xfrm>
                <a:off x="3083916" y="5841058"/>
                <a:ext cx="3327081" cy="576064"/>
                <a:chOff x="3083916" y="5841058"/>
                <a:chExt cx="3327081" cy="576064"/>
              </a:xfrm>
            </p:grpSpPr>
            <p:grpSp>
              <p:nvGrpSpPr>
                <p:cNvPr id="303" name="Google Shape;303;p27"/>
                <p:cNvGrpSpPr/>
                <p:nvPr/>
              </p:nvGrpSpPr>
              <p:grpSpPr>
                <a:xfrm>
                  <a:off x="3083916" y="5841058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304" name="Google Shape;304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5" name="Google Shape;305;p27"/>
                  <p:cNvSpPr/>
                  <p:nvPr/>
                </p:nvSpPr>
                <p:spPr>
                  <a:xfrm>
                    <a:off x="545352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06" name="Google Shape;306;p27"/>
                <p:cNvSpPr txBox="1"/>
                <p:nvPr/>
              </p:nvSpPr>
              <p:spPr>
                <a:xfrm>
                  <a:off x="3112875" y="5977941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07</a:t>
                  </a:r>
                  <a:endParaRPr/>
                </a:p>
              </p:txBody>
            </p:sp>
          </p:grpSp>
        </p:grpSp>
        <p:grpSp>
          <p:nvGrpSpPr>
            <p:cNvPr id="307" name="Google Shape;307;p27"/>
            <p:cNvGrpSpPr/>
            <p:nvPr/>
          </p:nvGrpSpPr>
          <p:grpSpPr>
            <a:xfrm>
              <a:off x="579872" y="2011590"/>
              <a:ext cx="2991417" cy="3494574"/>
              <a:chOff x="579872" y="2011590"/>
              <a:chExt cx="2991417" cy="3494574"/>
            </a:xfrm>
          </p:grpSpPr>
          <p:grpSp>
            <p:nvGrpSpPr>
              <p:cNvPr id="308" name="Google Shape;308;p27"/>
              <p:cNvGrpSpPr/>
              <p:nvPr/>
            </p:nvGrpSpPr>
            <p:grpSpPr>
              <a:xfrm>
                <a:off x="579872" y="2011590"/>
                <a:ext cx="2991417" cy="3494574"/>
                <a:chOff x="1434175" y="1085054"/>
                <a:chExt cx="3921113" cy="4500418"/>
              </a:xfrm>
            </p:grpSpPr>
            <p:sp>
              <p:nvSpPr>
                <p:cNvPr id="309" name="Google Shape;309;p27"/>
                <p:cNvSpPr/>
                <p:nvPr/>
              </p:nvSpPr>
              <p:spPr>
                <a:xfrm>
                  <a:off x="3107595" y="1085054"/>
                  <a:ext cx="944960" cy="749670"/>
                </a:xfrm>
                <a:custGeom>
                  <a:rect b="b" l="l" r="r" t="t"/>
                  <a:pathLst>
                    <a:path extrusionOk="0" h="874251" w="1101994">
                      <a:moveTo>
                        <a:pt x="0" y="0"/>
                      </a:moveTo>
                      <a:lnTo>
                        <a:pt x="265300" y="13396"/>
                      </a:lnTo>
                      <a:cubicBezTo>
                        <a:pt x="529797" y="40258"/>
                        <a:pt x="782675" y="106422"/>
                        <a:pt x="1018002" y="205956"/>
                      </a:cubicBezTo>
                      <a:lnTo>
                        <a:pt x="1101994" y="246417"/>
                      </a:lnTo>
                      <a:lnTo>
                        <a:pt x="809230" y="874251"/>
                      </a:lnTo>
                      <a:lnTo>
                        <a:pt x="748121" y="844813"/>
                      </a:lnTo>
                      <a:cubicBezTo>
                        <a:pt x="575008" y="771592"/>
                        <a:pt x="388983" y="722920"/>
                        <a:pt x="194410" y="703160"/>
                      </a:cubicBezTo>
                      <a:lnTo>
                        <a:pt x="0" y="6933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27"/>
                <p:cNvSpPr/>
                <p:nvPr/>
              </p:nvSpPr>
              <p:spPr>
                <a:xfrm>
                  <a:off x="3806441" y="1298639"/>
                  <a:ext cx="1044907" cy="992643"/>
                </a:xfrm>
                <a:custGeom>
                  <a:rect b="b" l="l" r="r" t="t"/>
                  <a:pathLst>
                    <a:path extrusionOk="0" h="1157601" w="1218550">
                      <a:moveTo>
                        <a:pt x="292763" y="0"/>
                      </a:moveTo>
                      <a:lnTo>
                        <a:pt x="432894" y="67505"/>
                      </a:lnTo>
                      <a:cubicBezTo>
                        <a:pt x="730184" y="229002"/>
                        <a:pt x="992755" y="446309"/>
                        <a:pt x="1206546" y="705365"/>
                      </a:cubicBezTo>
                      <a:lnTo>
                        <a:pt x="1218550" y="721417"/>
                      </a:lnTo>
                      <a:lnTo>
                        <a:pt x="679908" y="1157601"/>
                      </a:lnTo>
                      <a:lnTo>
                        <a:pt x="671529" y="1146396"/>
                      </a:lnTo>
                      <a:cubicBezTo>
                        <a:pt x="514257" y="955826"/>
                        <a:pt x="321101" y="795968"/>
                        <a:pt x="102406" y="677165"/>
                      </a:cubicBezTo>
                      <a:lnTo>
                        <a:pt x="0" y="627833"/>
                      </a:lnTo>
                      <a:lnTo>
                        <a:pt x="2927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4392833" y="1921640"/>
                  <a:ext cx="902459" cy="1038577"/>
                </a:xfrm>
                <a:custGeom>
                  <a:rect b="b" l="l" r="r" t="t"/>
                  <a:pathLst>
                    <a:path extrusionOk="0" h="1211168" w="1052430">
                      <a:moveTo>
                        <a:pt x="538642" y="0"/>
                      </a:moveTo>
                      <a:lnTo>
                        <a:pt x="674202" y="181282"/>
                      </a:lnTo>
                      <a:cubicBezTo>
                        <a:pt x="815595" y="390571"/>
                        <a:pt x="927572" y="621365"/>
                        <a:pt x="1004200" y="867734"/>
                      </a:cubicBezTo>
                      <a:lnTo>
                        <a:pt x="1052430" y="1055306"/>
                      </a:lnTo>
                      <a:lnTo>
                        <a:pt x="377320" y="1211168"/>
                      </a:lnTo>
                      <a:lnTo>
                        <a:pt x="342028" y="1073913"/>
                      </a:lnTo>
                      <a:cubicBezTo>
                        <a:pt x="285658" y="892676"/>
                        <a:pt x="203285" y="722896"/>
                        <a:pt x="99272" y="568937"/>
                      </a:cubicBezTo>
                      <a:lnTo>
                        <a:pt x="0" y="436183"/>
                      </a:lnTo>
                      <a:lnTo>
                        <a:pt x="5386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27"/>
                <p:cNvSpPr/>
                <p:nvPr/>
              </p:nvSpPr>
              <p:spPr>
                <a:xfrm>
                  <a:off x="4717849" y="2831987"/>
                  <a:ext cx="637440" cy="968345"/>
                </a:xfrm>
                <a:custGeom>
                  <a:rect b="b" l="l" r="r" t="t"/>
                  <a:pathLst>
                    <a:path extrusionOk="0" h="1129265" w="743370">
                      <a:moveTo>
                        <a:pt x="675110" y="0"/>
                      </a:moveTo>
                      <a:lnTo>
                        <a:pt x="690087" y="58249"/>
                      </a:lnTo>
                      <a:cubicBezTo>
                        <a:pt x="725023" y="228977"/>
                        <a:pt x="743370" y="405747"/>
                        <a:pt x="743370" y="586803"/>
                      </a:cubicBezTo>
                      <a:cubicBezTo>
                        <a:pt x="743370" y="767859"/>
                        <a:pt x="725023" y="944630"/>
                        <a:pt x="690087" y="1115357"/>
                      </a:cubicBezTo>
                      <a:lnTo>
                        <a:pt x="686511" y="1129265"/>
                      </a:lnTo>
                      <a:lnTo>
                        <a:pt x="8387" y="985126"/>
                      </a:lnTo>
                      <a:lnTo>
                        <a:pt x="10830" y="975625"/>
                      </a:lnTo>
                      <a:cubicBezTo>
                        <a:pt x="36531" y="850032"/>
                        <a:pt x="50027" y="719994"/>
                        <a:pt x="50027" y="586803"/>
                      </a:cubicBezTo>
                      <a:cubicBezTo>
                        <a:pt x="50027" y="453613"/>
                        <a:pt x="36531" y="323574"/>
                        <a:pt x="10830" y="197981"/>
                      </a:cubicBezTo>
                      <a:lnTo>
                        <a:pt x="0" y="155862"/>
                      </a:lnTo>
                      <a:lnTo>
                        <a:pt x="6751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27"/>
                <p:cNvSpPr/>
                <p:nvPr/>
              </p:nvSpPr>
              <p:spPr>
                <a:xfrm>
                  <a:off x="4410135" y="3682111"/>
                  <a:ext cx="894946" cy="1035116"/>
                </a:xfrm>
                <a:custGeom>
                  <a:rect b="b" l="l" r="r" t="t"/>
                  <a:pathLst>
                    <a:path extrusionOk="0" h="1207132" w="1043669">
                      <a:moveTo>
                        <a:pt x="365545" y="0"/>
                      </a:moveTo>
                      <a:lnTo>
                        <a:pt x="1043669" y="144139"/>
                      </a:lnTo>
                      <a:lnTo>
                        <a:pt x="984039" y="376048"/>
                      </a:lnTo>
                      <a:cubicBezTo>
                        <a:pt x="907411" y="622417"/>
                        <a:pt x="795434" y="853212"/>
                        <a:pt x="654041" y="1062500"/>
                      </a:cubicBezTo>
                      <a:lnTo>
                        <a:pt x="545888" y="1207132"/>
                      </a:lnTo>
                      <a:lnTo>
                        <a:pt x="0" y="780638"/>
                      </a:lnTo>
                      <a:lnTo>
                        <a:pt x="79111" y="674845"/>
                      </a:lnTo>
                      <a:cubicBezTo>
                        <a:pt x="183124" y="520886"/>
                        <a:pt x="265497" y="351106"/>
                        <a:pt x="321867" y="169869"/>
                      </a:cubicBezTo>
                      <a:lnTo>
                        <a:pt x="3655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27"/>
                <p:cNvSpPr/>
                <p:nvPr/>
              </p:nvSpPr>
              <p:spPr>
                <a:xfrm>
                  <a:off x="3832450" y="4355932"/>
                  <a:ext cx="1042420" cy="998744"/>
                </a:xfrm>
                <a:custGeom>
                  <a:rect b="b" l="l" r="r" t="t"/>
                  <a:pathLst>
                    <a:path extrusionOk="0" h="1164716" w="1215650">
                      <a:moveTo>
                        <a:pt x="669763" y="0"/>
                      </a:moveTo>
                      <a:lnTo>
                        <a:pt x="1215650" y="426494"/>
                      </a:lnTo>
                      <a:lnTo>
                        <a:pt x="1176238" y="479198"/>
                      </a:lnTo>
                      <a:cubicBezTo>
                        <a:pt x="962447" y="738254"/>
                        <a:pt x="699876" y="955561"/>
                        <a:pt x="402586" y="1117058"/>
                      </a:cubicBezTo>
                      <a:lnTo>
                        <a:pt x="303656" y="1164716"/>
                      </a:lnTo>
                      <a:lnTo>
                        <a:pt x="0" y="542130"/>
                      </a:lnTo>
                      <a:lnTo>
                        <a:pt x="72098" y="507398"/>
                      </a:lnTo>
                      <a:cubicBezTo>
                        <a:pt x="290793" y="388595"/>
                        <a:pt x="483949" y="228737"/>
                        <a:pt x="641221" y="38167"/>
                      </a:cubicBezTo>
                      <a:lnTo>
                        <a:pt x="6697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27"/>
                <p:cNvSpPr/>
                <p:nvPr/>
              </p:nvSpPr>
              <p:spPr>
                <a:xfrm>
                  <a:off x="3107595" y="4823282"/>
                  <a:ext cx="980289" cy="762190"/>
                </a:xfrm>
                <a:custGeom>
                  <a:rect b="b" l="l" r="r" t="t"/>
                  <a:pathLst>
                    <a:path extrusionOk="0" h="888851" w="1143194">
                      <a:moveTo>
                        <a:pt x="839539" y="0"/>
                      </a:moveTo>
                      <a:lnTo>
                        <a:pt x="1143194" y="622587"/>
                      </a:lnTo>
                      <a:lnTo>
                        <a:pt x="1018002" y="682895"/>
                      </a:lnTo>
                      <a:cubicBezTo>
                        <a:pt x="782675" y="782430"/>
                        <a:pt x="529797" y="848594"/>
                        <a:pt x="265300" y="875455"/>
                      </a:cubicBezTo>
                      <a:lnTo>
                        <a:pt x="0" y="888851"/>
                      </a:lnTo>
                      <a:lnTo>
                        <a:pt x="0" y="195508"/>
                      </a:lnTo>
                      <a:lnTo>
                        <a:pt x="194410" y="185691"/>
                      </a:lnTo>
                      <a:cubicBezTo>
                        <a:pt x="388983" y="165932"/>
                        <a:pt x="575008" y="117259"/>
                        <a:pt x="748121" y="44038"/>
                      </a:cubicBezTo>
                      <a:lnTo>
                        <a:pt x="8395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27"/>
                <p:cNvSpPr/>
                <p:nvPr/>
              </p:nvSpPr>
              <p:spPr>
                <a:xfrm>
                  <a:off x="1434175" y="1689969"/>
                  <a:ext cx="3311400" cy="3311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6" name="Google Shape;316;p27"/>
              <p:cNvGrpSpPr/>
              <p:nvPr/>
            </p:nvGrpSpPr>
            <p:grpSpPr>
              <a:xfrm>
                <a:off x="1998112" y="2125115"/>
                <a:ext cx="1545912" cy="3180612"/>
                <a:chOff x="1998112" y="2125115"/>
                <a:chExt cx="1545912" cy="3180612"/>
              </a:xfrm>
            </p:grpSpPr>
            <p:grpSp>
              <p:nvGrpSpPr>
                <p:cNvPr id="317" name="Google Shape;317;p27"/>
                <p:cNvGrpSpPr/>
                <p:nvPr/>
              </p:nvGrpSpPr>
              <p:grpSpPr>
                <a:xfrm>
                  <a:off x="2029620" y="2125115"/>
                  <a:ext cx="310535" cy="310535"/>
                  <a:chOff x="-2336165" y="2018030"/>
                  <a:chExt cx="2782570" cy="2782570"/>
                </a:xfrm>
              </p:grpSpPr>
              <p:sp>
                <p:nvSpPr>
                  <p:cNvPr id="318" name="Google Shape;318;p27"/>
                  <p:cNvSpPr/>
                  <p:nvPr/>
                </p:nvSpPr>
                <p:spPr>
                  <a:xfrm>
                    <a:off x="-1709379" y="2644177"/>
                    <a:ext cx="1528998" cy="1530276"/>
                  </a:xfrm>
                  <a:custGeom>
                    <a:rect b="b" l="l" r="r" t="t"/>
                    <a:pathLst>
                      <a:path extrusionOk="0" h="1530276" w="1528998">
                        <a:moveTo>
                          <a:pt x="1144188" y="815938"/>
                        </a:moveTo>
                        <a:lnTo>
                          <a:pt x="1528998" y="815938"/>
                        </a:lnTo>
                        <a:lnTo>
                          <a:pt x="1518483" y="920243"/>
                        </a:lnTo>
                        <a:cubicBezTo>
                          <a:pt x="1455690" y="1227108"/>
                          <a:pt x="1210265" y="1467447"/>
                          <a:pt x="900734" y="1522737"/>
                        </a:cubicBezTo>
                        <a:lnTo>
                          <a:pt x="815299" y="1530276"/>
                        </a:lnTo>
                        <a:lnTo>
                          <a:pt x="815299" y="1145466"/>
                        </a:lnTo>
                        <a:lnTo>
                          <a:pt x="832617" y="1143938"/>
                        </a:lnTo>
                        <a:cubicBezTo>
                          <a:pt x="987382" y="1116293"/>
                          <a:pt x="1110094" y="996123"/>
                          <a:pt x="1141491" y="842691"/>
                        </a:cubicBezTo>
                        <a:close/>
                        <a:moveTo>
                          <a:pt x="0" y="815938"/>
                        </a:moveTo>
                        <a:lnTo>
                          <a:pt x="384810" y="815938"/>
                        </a:lnTo>
                        <a:lnTo>
                          <a:pt x="387507" y="842691"/>
                        </a:lnTo>
                        <a:cubicBezTo>
                          <a:pt x="418904" y="996123"/>
                          <a:pt x="541616" y="1116293"/>
                          <a:pt x="696381" y="1143938"/>
                        </a:cubicBezTo>
                        <a:lnTo>
                          <a:pt x="713699" y="1145466"/>
                        </a:lnTo>
                        <a:lnTo>
                          <a:pt x="713699" y="1530276"/>
                        </a:lnTo>
                        <a:lnTo>
                          <a:pt x="628264" y="1522737"/>
                        </a:lnTo>
                        <a:cubicBezTo>
                          <a:pt x="318733" y="1467447"/>
                          <a:pt x="73309" y="1227108"/>
                          <a:pt x="10515" y="920243"/>
                        </a:cubicBezTo>
                        <a:close/>
                        <a:moveTo>
                          <a:pt x="815299" y="0"/>
                        </a:moveTo>
                        <a:lnTo>
                          <a:pt x="900734" y="7539"/>
                        </a:lnTo>
                        <a:cubicBezTo>
                          <a:pt x="1210265" y="62829"/>
                          <a:pt x="1455690" y="303168"/>
                          <a:pt x="1518483" y="610033"/>
                        </a:cubicBezTo>
                        <a:lnTo>
                          <a:pt x="1528998" y="714338"/>
                        </a:lnTo>
                        <a:lnTo>
                          <a:pt x="1144188" y="714338"/>
                        </a:lnTo>
                        <a:lnTo>
                          <a:pt x="1141491" y="687585"/>
                        </a:lnTo>
                        <a:cubicBezTo>
                          <a:pt x="1110094" y="534153"/>
                          <a:pt x="987382" y="413983"/>
                          <a:pt x="832617" y="386338"/>
                        </a:cubicBezTo>
                        <a:lnTo>
                          <a:pt x="815299" y="384810"/>
                        </a:lnTo>
                        <a:close/>
                        <a:moveTo>
                          <a:pt x="713699" y="0"/>
                        </a:moveTo>
                        <a:lnTo>
                          <a:pt x="713699" y="384810"/>
                        </a:lnTo>
                        <a:lnTo>
                          <a:pt x="696381" y="386338"/>
                        </a:lnTo>
                        <a:cubicBezTo>
                          <a:pt x="541616" y="413983"/>
                          <a:pt x="418904" y="534153"/>
                          <a:pt x="387507" y="687585"/>
                        </a:cubicBezTo>
                        <a:lnTo>
                          <a:pt x="384810" y="714338"/>
                        </a:lnTo>
                        <a:lnTo>
                          <a:pt x="0" y="714338"/>
                        </a:lnTo>
                        <a:lnTo>
                          <a:pt x="10515" y="610033"/>
                        </a:lnTo>
                        <a:cubicBezTo>
                          <a:pt x="73309" y="303168"/>
                          <a:pt x="318733" y="62829"/>
                          <a:pt x="628264" y="75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9" name="Google Shape;319;p27"/>
                  <p:cNvSpPr/>
                  <p:nvPr/>
                </p:nvSpPr>
                <p:spPr>
                  <a:xfrm>
                    <a:off x="-2336165" y="2018030"/>
                    <a:ext cx="2782570" cy="2782570"/>
                  </a:xfrm>
                  <a:custGeom>
                    <a:rect b="b" l="l" r="r" t="t"/>
                    <a:pathLst>
                      <a:path extrusionOk="0" h="2782570" w="2782570">
                        <a:moveTo>
                          <a:pt x="1299845" y="423680"/>
                        </a:moveTo>
                        <a:lnTo>
                          <a:pt x="1291881" y="424082"/>
                        </a:lnTo>
                        <a:cubicBezTo>
                          <a:pt x="834315" y="470550"/>
                          <a:pt x="470550" y="834315"/>
                          <a:pt x="424081" y="1291881"/>
                        </a:cubicBezTo>
                        <a:lnTo>
                          <a:pt x="423679" y="1299845"/>
                        </a:lnTo>
                        <a:lnTo>
                          <a:pt x="472439" y="1299845"/>
                        </a:lnTo>
                        <a:cubicBezTo>
                          <a:pt x="489273" y="1299845"/>
                          <a:pt x="502920" y="1313492"/>
                          <a:pt x="502920" y="1330326"/>
                        </a:cubicBezTo>
                        <a:lnTo>
                          <a:pt x="502920" y="1452244"/>
                        </a:lnTo>
                        <a:cubicBezTo>
                          <a:pt x="502920" y="1469078"/>
                          <a:pt x="489273" y="1482725"/>
                          <a:pt x="472439" y="1482725"/>
                        </a:cubicBezTo>
                        <a:lnTo>
                          <a:pt x="423679" y="1482725"/>
                        </a:lnTo>
                        <a:lnTo>
                          <a:pt x="424081" y="1490689"/>
                        </a:lnTo>
                        <a:cubicBezTo>
                          <a:pt x="470550" y="1948255"/>
                          <a:pt x="834315" y="2312020"/>
                          <a:pt x="1291881" y="2358489"/>
                        </a:cubicBezTo>
                        <a:lnTo>
                          <a:pt x="1299845" y="2358891"/>
                        </a:lnTo>
                        <a:lnTo>
                          <a:pt x="1299845" y="2310131"/>
                        </a:lnTo>
                        <a:cubicBezTo>
                          <a:pt x="1299845" y="2293297"/>
                          <a:pt x="1313492" y="2279650"/>
                          <a:pt x="1330326" y="2279650"/>
                        </a:cubicBezTo>
                        <a:lnTo>
                          <a:pt x="1452244" y="2279650"/>
                        </a:lnTo>
                        <a:cubicBezTo>
                          <a:pt x="1469078" y="2279650"/>
                          <a:pt x="1482725" y="2293297"/>
                          <a:pt x="1482725" y="2310131"/>
                        </a:cubicBezTo>
                        <a:lnTo>
                          <a:pt x="1482725" y="2358891"/>
                        </a:lnTo>
                        <a:lnTo>
                          <a:pt x="1490689" y="2358489"/>
                        </a:lnTo>
                        <a:cubicBezTo>
                          <a:pt x="1948255" y="2312020"/>
                          <a:pt x="2312020" y="1948255"/>
                          <a:pt x="2358489" y="1490689"/>
                        </a:cubicBezTo>
                        <a:lnTo>
                          <a:pt x="2358891" y="1482725"/>
                        </a:lnTo>
                        <a:lnTo>
                          <a:pt x="2310131" y="1482725"/>
                        </a:lnTo>
                        <a:cubicBezTo>
                          <a:pt x="2293297" y="1482725"/>
                          <a:pt x="2279650" y="1469078"/>
                          <a:pt x="2279650" y="1452244"/>
                        </a:cubicBezTo>
                        <a:lnTo>
                          <a:pt x="2279650" y="1330326"/>
                        </a:lnTo>
                        <a:cubicBezTo>
                          <a:pt x="2279650" y="1313492"/>
                          <a:pt x="2293297" y="1299845"/>
                          <a:pt x="2310131" y="1299845"/>
                        </a:cubicBezTo>
                        <a:lnTo>
                          <a:pt x="2358891" y="1299845"/>
                        </a:lnTo>
                        <a:lnTo>
                          <a:pt x="2358489" y="1291881"/>
                        </a:lnTo>
                        <a:cubicBezTo>
                          <a:pt x="2312020" y="834315"/>
                          <a:pt x="1948255" y="470550"/>
                          <a:pt x="1490689" y="424082"/>
                        </a:cubicBezTo>
                        <a:lnTo>
                          <a:pt x="1482725" y="423680"/>
                        </a:lnTo>
                        <a:lnTo>
                          <a:pt x="1482725" y="472439"/>
                        </a:lnTo>
                        <a:cubicBezTo>
                          <a:pt x="1482725" y="489273"/>
                          <a:pt x="1469078" y="502920"/>
                          <a:pt x="1452244" y="502920"/>
                        </a:cubicBezTo>
                        <a:lnTo>
                          <a:pt x="1330326" y="502920"/>
                        </a:lnTo>
                        <a:cubicBezTo>
                          <a:pt x="1313492" y="502920"/>
                          <a:pt x="1299845" y="489273"/>
                          <a:pt x="1299845" y="472439"/>
                        </a:cubicBezTo>
                        <a:close/>
                        <a:moveTo>
                          <a:pt x="1330326" y="0"/>
                        </a:moveTo>
                        <a:lnTo>
                          <a:pt x="1452244" y="0"/>
                        </a:lnTo>
                        <a:cubicBezTo>
                          <a:pt x="1469078" y="0"/>
                          <a:pt x="1482725" y="13647"/>
                          <a:pt x="1482725" y="30481"/>
                        </a:cubicBezTo>
                        <a:lnTo>
                          <a:pt x="1482725" y="326562"/>
                        </a:lnTo>
                        <a:lnTo>
                          <a:pt x="1500619" y="327466"/>
                        </a:lnTo>
                        <a:cubicBezTo>
                          <a:pt x="2003892" y="378576"/>
                          <a:pt x="2403994" y="778678"/>
                          <a:pt x="2455104" y="1281951"/>
                        </a:cubicBezTo>
                        <a:lnTo>
                          <a:pt x="2456008" y="1299845"/>
                        </a:lnTo>
                        <a:lnTo>
                          <a:pt x="2752089" y="1299845"/>
                        </a:lnTo>
                        <a:cubicBezTo>
                          <a:pt x="2768923" y="1299845"/>
                          <a:pt x="2782570" y="1313492"/>
                          <a:pt x="2782570" y="1330326"/>
                        </a:cubicBezTo>
                        <a:lnTo>
                          <a:pt x="2782570" y="1452244"/>
                        </a:lnTo>
                        <a:cubicBezTo>
                          <a:pt x="2782570" y="1469078"/>
                          <a:pt x="2768923" y="1482725"/>
                          <a:pt x="2752089" y="1482725"/>
                        </a:cubicBezTo>
                        <a:lnTo>
                          <a:pt x="2456008" y="1482725"/>
                        </a:lnTo>
                        <a:lnTo>
                          <a:pt x="2455104" y="1500619"/>
                        </a:lnTo>
                        <a:cubicBezTo>
                          <a:pt x="2403994" y="2003892"/>
                          <a:pt x="2003892" y="2403994"/>
                          <a:pt x="1500619" y="2455104"/>
                        </a:cubicBezTo>
                        <a:lnTo>
                          <a:pt x="1482725" y="2456008"/>
                        </a:lnTo>
                        <a:lnTo>
                          <a:pt x="1482725" y="2752089"/>
                        </a:lnTo>
                        <a:cubicBezTo>
                          <a:pt x="1482725" y="2768923"/>
                          <a:pt x="1469078" y="2782570"/>
                          <a:pt x="1452244" y="2782570"/>
                        </a:cubicBezTo>
                        <a:lnTo>
                          <a:pt x="1330326" y="2782570"/>
                        </a:lnTo>
                        <a:cubicBezTo>
                          <a:pt x="1313492" y="2782570"/>
                          <a:pt x="1299845" y="2768923"/>
                          <a:pt x="1299845" y="2752089"/>
                        </a:cubicBezTo>
                        <a:lnTo>
                          <a:pt x="1299845" y="2456008"/>
                        </a:lnTo>
                        <a:lnTo>
                          <a:pt x="1281951" y="2455104"/>
                        </a:lnTo>
                        <a:cubicBezTo>
                          <a:pt x="778678" y="2403994"/>
                          <a:pt x="378576" y="2003892"/>
                          <a:pt x="327466" y="1500619"/>
                        </a:cubicBezTo>
                        <a:lnTo>
                          <a:pt x="326562" y="1482725"/>
                        </a:lnTo>
                        <a:lnTo>
                          <a:pt x="30481" y="1482725"/>
                        </a:lnTo>
                        <a:cubicBezTo>
                          <a:pt x="13647" y="1482725"/>
                          <a:pt x="0" y="1469078"/>
                          <a:pt x="0" y="1452244"/>
                        </a:cubicBezTo>
                        <a:lnTo>
                          <a:pt x="0" y="1330326"/>
                        </a:lnTo>
                        <a:cubicBezTo>
                          <a:pt x="0" y="1313492"/>
                          <a:pt x="13647" y="1299845"/>
                          <a:pt x="30481" y="1299845"/>
                        </a:cubicBezTo>
                        <a:lnTo>
                          <a:pt x="326562" y="1299845"/>
                        </a:lnTo>
                        <a:lnTo>
                          <a:pt x="327466" y="1281951"/>
                        </a:lnTo>
                        <a:cubicBezTo>
                          <a:pt x="378576" y="778678"/>
                          <a:pt x="778678" y="378576"/>
                          <a:pt x="1281951" y="327466"/>
                        </a:cubicBezTo>
                        <a:lnTo>
                          <a:pt x="1299845" y="326562"/>
                        </a:lnTo>
                        <a:lnTo>
                          <a:pt x="1299845" y="30481"/>
                        </a:lnTo>
                        <a:cubicBezTo>
                          <a:pt x="1299845" y="13647"/>
                          <a:pt x="1313492" y="0"/>
                          <a:pt x="133032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0" name="Google Shape;320;p27"/>
                <p:cNvSpPr/>
                <p:nvPr/>
              </p:nvSpPr>
              <p:spPr>
                <a:xfrm>
                  <a:off x="2599404" y="2449176"/>
                  <a:ext cx="328536" cy="220121"/>
                </a:xfrm>
                <a:custGeom>
                  <a:rect b="b" l="l" r="r" t="t"/>
                  <a:pathLst>
                    <a:path extrusionOk="0" h="846" w="1260">
                      <a:moveTo>
                        <a:pt x="605" y="383"/>
                      </a:moveTo>
                      <a:lnTo>
                        <a:pt x="605" y="227"/>
                      </a:lnTo>
                      <a:cubicBezTo>
                        <a:pt x="605" y="213"/>
                        <a:pt x="595" y="201"/>
                        <a:pt x="581" y="200"/>
                      </a:cubicBezTo>
                      <a:cubicBezTo>
                        <a:pt x="565" y="198"/>
                        <a:pt x="552" y="210"/>
                        <a:pt x="551" y="225"/>
                      </a:cubicBezTo>
                      <a:cubicBezTo>
                        <a:pt x="466" y="306"/>
                        <a:pt x="342" y="337"/>
                        <a:pt x="269" y="350"/>
                      </a:cubicBezTo>
                      <a:lnTo>
                        <a:pt x="269" y="325"/>
                      </a:lnTo>
                      <a:lnTo>
                        <a:pt x="100" y="325"/>
                      </a:lnTo>
                      <a:cubicBezTo>
                        <a:pt x="66" y="325"/>
                        <a:pt x="38" y="352"/>
                        <a:pt x="38" y="386"/>
                      </a:cubicBezTo>
                      <a:lnTo>
                        <a:pt x="38" y="412"/>
                      </a:lnTo>
                      <a:lnTo>
                        <a:pt x="20" y="412"/>
                      </a:lnTo>
                      <a:cubicBezTo>
                        <a:pt x="9" y="412"/>
                        <a:pt x="0" y="421"/>
                        <a:pt x="0" y="432"/>
                      </a:cubicBezTo>
                      <a:lnTo>
                        <a:pt x="0" y="508"/>
                      </a:lnTo>
                      <a:cubicBezTo>
                        <a:pt x="0" y="520"/>
                        <a:pt x="8" y="528"/>
                        <a:pt x="20" y="528"/>
                      </a:cubicBezTo>
                      <a:lnTo>
                        <a:pt x="39" y="528"/>
                      </a:lnTo>
                      <a:lnTo>
                        <a:pt x="39" y="552"/>
                      </a:lnTo>
                      <a:cubicBezTo>
                        <a:pt x="39" y="586"/>
                        <a:pt x="66" y="613"/>
                        <a:pt x="100" y="613"/>
                      </a:cubicBezTo>
                      <a:lnTo>
                        <a:pt x="115" y="613"/>
                      </a:lnTo>
                      <a:lnTo>
                        <a:pt x="185" y="846"/>
                      </a:lnTo>
                      <a:lnTo>
                        <a:pt x="195" y="843"/>
                      </a:lnTo>
                      <a:lnTo>
                        <a:pt x="230" y="835"/>
                      </a:lnTo>
                      <a:lnTo>
                        <a:pt x="240" y="832"/>
                      </a:lnTo>
                      <a:lnTo>
                        <a:pt x="211" y="613"/>
                      </a:lnTo>
                      <a:lnTo>
                        <a:pt x="267" y="613"/>
                      </a:lnTo>
                      <a:lnTo>
                        <a:pt x="267" y="588"/>
                      </a:lnTo>
                      <a:cubicBezTo>
                        <a:pt x="341" y="601"/>
                        <a:pt x="463" y="632"/>
                        <a:pt x="550" y="713"/>
                      </a:cubicBezTo>
                      <a:cubicBezTo>
                        <a:pt x="551" y="728"/>
                        <a:pt x="564" y="741"/>
                        <a:pt x="580" y="738"/>
                      </a:cubicBezTo>
                      <a:cubicBezTo>
                        <a:pt x="594" y="737"/>
                        <a:pt x="604" y="725"/>
                        <a:pt x="604" y="711"/>
                      </a:cubicBezTo>
                      <a:lnTo>
                        <a:pt x="604" y="553"/>
                      </a:lnTo>
                      <a:cubicBezTo>
                        <a:pt x="639" y="541"/>
                        <a:pt x="662" y="507"/>
                        <a:pt x="662" y="468"/>
                      </a:cubicBezTo>
                      <a:cubicBezTo>
                        <a:pt x="664" y="430"/>
                        <a:pt x="640" y="396"/>
                        <a:pt x="605" y="383"/>
                      </a:cubicBezTo>
                      <a:close/>
                      <a:moveTo>
                        <a:pt x="205" y="550"/>
                      </a:moveTo>
                      <a:lnTo>
                        <a:pt x="102" y="550"/>
                      </a:lnTo>
                      <a:lnTo>
                        <a:pt x="102" y="388"/>
                      </a:lnTo>
                      <a:lnTo>
                        <a:pt x="204" y="388"/>
                      </a:lnTo>
                      <a:lnTo>
                        <a:pt x="204" y="550"/>
                      </a:lnTo>
                      <a:lnTo>
                        <a:pt x="205" y="550"/>
                      </a:lnTo>
                      <a:close/>
                      <a:moveTo>
                        <a:pt x="691" y="558"/>
                      </a:moveTo>
                      <a:cubicBezTo>
                        <a:pt x="681" y="563"/>
                        <a:pt x="684" y="577"/>
                        <a:pt x="695" y="578"/>
                      </a:cubicBezTo>
                      <a:cubicBezTo>
                        <a:pt x="726" y="583"/>
                        <a:pt x="771" y="578"/>
                        <a:pt x="814" y="546"/>
                      </a:cubicBezTo>
                      <a:lnTo>
                        <a:pt x="814" y="546"/>
                      </a:lnTo>
                      <a:cubicBezTo>
                        <a:pt x="920" y="608"/>
                        <a:pt x="1060" y="595"/>
                        <a:pt x="1151" y="502"/>
                      </a:cubicBezTo>
                      <a:cubicBezTo>
                        <a:pt x="1260" y="393"/>
                        <a:pt x="1260" y="217"/>
                        <a:pt x="1151" y="108"/>
                      </a:cubicBezTo>
                      <a:cubicBezTo>
                        <a:pt x="1042" y="0"/>
                        <a:pt x="866" y="0"/>
                        <a:pt x="757" y="108"/>
                      </a:cubicBezTo>
                      <a:cubicBezTo>
                        <a:pt x="652" y="213"/>
                        <a:pt x="648" y="381"/>
                        <a:pt x="746" y="490"/>
                      </a:cubicBezTo>
                      <a:lnTo>
                        <a:pt x="749" y="492"/>
                      </a:lnTo>
                      <a:cubicBezTo>
                        <a:pt x="739" y="516"/>
                        <a:pt x="720" y="543"/>
                        <a:pt x="691" y="558"/>
                      </a:cubicBezTo>
                      <a:close/>
                      <a:moveTo>
                        <a:pt x="891" y="275"/>
                      </a:moveTo>
                      <a:lnTo>
                        <a:pt x="929" y="312"/>
                      </a:lnTo>
                      <a:lnTo>
                        <a:pt x="1017" y="223"/>
                      </a:lnTo>
                      <a:lnTo>
                        <a:pt x="1056" y="262"/>
                      </a:lnTo>
                      <a:lnTo>
                        <a:pt x="967" y="351"/>
                      </a:lnTo>
                      <a:lnTo>
                        <a:pt x="929" y="390"/>
                      </a:lnTo>
                      <a:lnTo>
                        <a:pt x="890" y="351"/>
                      </a:lnTo>
                      <a:lnTo>
                        <a:pt x="852" y="313"/>
                      </a:lnTo>
                      <a:lnTo>
                        <a:pt x="891" y="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1" name="Google Shape;321;p27"/>
                <p:cNvGrpSpPr/>
                <p:nvPr/>
              </p:nvGrpSpPr>
              <p:grpSpPr>
                <a:xfrm>
                  <a:off x="3043001" y="3006797"/>
                  <a:ext cx="285432" cy="209747"/>
                  <a:chOff x="3581401" y="858838"/>
                  <a:chExt cx="4921250" cy="3616326"/>
                </a:xfrm>
              </p:grpSpPr>
              <p:sp>
                <p:nvSpPr>
                  <p:cNvPr id="322" name="Google Shape;322;p27"/>
                  <p:cNvSpPr/>
                  <p:nvPr/>
                </p:nvSpPr>
                <p:spPr>
                  <a:xfrm>
                    <a:off x="3581401" y="858838"/>
                    <a:ext cx="4921250" cy="3616326"/>
                  </a:xfrm>
                  <a:custGeom>
                    <a:rect b="b" l="l" r="r" t="t"/>
                    <a:pathLst>
                      <a:path extrusionOk="0" h="847" w="1150">
                        <a:moveTo>
                          <a:pt x="1150" y="114"/>
                        </a:moveTo>
                        <a:lnTo>
                          <a:pt x="1150" y="114"/>
                        </a:lnTo>
                        <a:lnTo>
                          <a:pt x="1150" y="13"/>
                        </a:lnTo>
                        <a:cubicBezTo>
                          <a:pt x="1150" y="5"/>
                          <a:pt x="1145" y="0"/>
                          <a:pt x="1138" y="0"/>
                        </a:cubicBezTo>
                        <a:lnTo>
                          <a:pt x="13" y="0"/>
                        </a:lnTo>
                        <a:cubicBezTo>
                          <a:pt x="5" y="0"/>
                          <a:pt x="0" y="5"/>
                          <a:pt x="0" y="13"/>
                        </a:cubicBezTo>
                        <a:lnTo>
                          <a:pt x="0" y="112"/>
                        </a:lnTo>
                        <a:lnTo>
                          <a:pt x="0" y="114"/>
                        </a:lnTo>
                        <a:lnTo>
                          <a:pt x="0" y="117"/>
                        </a:lnTo>
                        <a:lnTo>
                          <a:pt x="0" y="834"/>
                        </a:lnTo>
                        <a:cubicBezTo>
                          <a:pt x="0" y="842"/>
                          <a:pt x="5" y="847"/>
                          <a:pt x="13" y="847"/>
                        </a:cubicBezTo>
                        <a:lnTo>
                          <a:pt x="1138" y="847"/>
                        </a:lnTo>
                        <a:cubicBezTo>
                          <a:pt x="1145" y="847"/>
                          <a:pt x="1150" y="842"/>
                          <a:pt x="1150" y="834"/>
                        </a:cubicBezTo>
                        <a:lnTo>
                          <a:pt x="1150" y="114"/>
                        </a:lnTo>
                        <a:close/>
                        <a:moveTo>
                          <a:pt x="25" y="25"/>
                        </a:moveTo>
                        <a:lnTo>
                          <a:pt x="1125" y="25"/>
                        </a:lnTo>
                        <a:lnTo>
                          <a:pt x="1125" y="102"/>
                        </a:lnTo>
                        <a:lnTo>
                          <a:pt x="25" y="102"/>
                        </a:lnTo>
                        <a:lnTo>
                          <a:pt x="25" y="25"/>
                        </a:lnTo>
                        <a:close/>
                        <a:moveTo>
                          <a:pt x="1125" y="823"/>
                        </a:moveTo>
                        <a:lnTo>
                          <a:pt x="25" y="823"/>
                        </a:lnTo>
                        <a:lnTo>
                          <a:pt x="25" y="127"/>
                        </a:lnTo>
                        <a:lnTo>
                          <a:pt x="1125" y="127"/>
                        </a:lnTo>
                        <a:lnTo>
                          <a:pt x="1125" y="8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7"/>
                  <p:cNvSpPr/>
                  <p:nvPr/>
                </p:nvSpPr>
                <p:spPr>
                  <a:xfrm>
                    <a:off x="4911726" y="2046288"/>
                    <a:ext cx="2268538" cy="1584325"/>
                  </a:xfrm>
                  <a:custGeom>
                    <a:rect b="b" l="l" r="r" t="t"/>
                    <a:pathLst>
                      <a:path extrusionOk="0" h="371" w="530">
                        <a:moveTo>
                          <a:pt x="2" y="364"/>
                        </a:moveTo>
                        <a:cubicBezTo>
                          <a:pt x="2" y="365"/>
                          <a:pt x="3" y="365"/>
                          <a:pt x="3" y="366"/>
                        </a:cubicBezTo>
                        <a:cubicBezTo>
                          <a:pt x="3" y="366"/>
                          <a:pt x="3" y="367"/>
                          <a:pt x="4" y="367"/>
                        </a:cubicBezTo>
                        <a:lnTo>
                          <a:pt x="4" y="367"/>
                        </a:lnTo>
                        <a:cubicBezTo>
                          <a:pt x="5" y="369"/>
                          <a:pt x="7" y="370"/>
                          <a:pt x="8" y="370"/>
                        </a:cubicBezTo>
                        <a:cubicBezTo>
                          <a:pt x="9" y="371"/>
                          <a:pt x="12" y="371"/>
                          <a:pt x="13" y="371"/>
                        </a:cubicBezTo>
                        <a:lnTo>
                          <a:pt x="518" y="371"/>
                        </a:lnTo>
                        <a:cubicBezTo>
                          <a:pt x="519" y="371"/>
                          <a:pt x="521" y="371"/>
                          <a:pt x="523" y="370"/>
                        </a:cubicBezTo>
                        <a:cubicBezTo>
                          <a:pt x="524" y="370"/>
                          <a:pt x="524" y="369"/>
                          <a:pt x="525" y="369"/>
                        </a:cubicBezTo>
                        <a:cubicBezTo>
                          <a:pt x="525" y="369"/>
                          <a:pt x="527" y="369"/>
                          <a:pt x="527" y="367"/>
                        </a:cubicBezTo>
                        <a:lnTo>
                          <a:pt x="527" y="367"/>
                        </a:lnTo>
                        <a:cubicBezTo>
                          <a:pt x="528" y="366"/>
                          <a:pt x="529" y="365"/>
                          <a:pt x="529" y="364"/>
                        </a:cubicBezTo>
                        <a:cubicBezTo>
                          <a:pt x="530" y="362"/>
                          <a:pt x="530" y="360"/>
                          <a:pt x="530" y="359"/>
                        </a:cubicBezTo>
                        <a:lnTo>
                          <a:pt x="530" y="359"/>
                        </a:lnTo>
                        <a:lnTo>
                          <a:pt x="530" y="12"/>
                        </a:lnTo>
                        <a:lnTo>
                          <a:pt x="530" y="11"/>
                        </a:lnTo>
                        <a:lnTo>
                          <a:pt x="530" y="8"/>
                        </a:lnTo>
                        <a:cubicBezTo>
                          <a:pt x="530" y="7"/>
                          <a:pt x="530" y="7"/>
                          <a:pt x="529" y="6"/>
                        </a:cubicBezTo>
                        <a:lnTo>
                          <a:pt x="529" y="5"/>
                        </a:lnTo>
                        <a:lnTo>
                          <a:pt x="528" y="3"/>
                        </a:lnTo>
                        <a:cubicBezTo>
                          <a:pt x="528" y="2"/>
                          <a:pt x="527" y="2"/>
                          <a:pt x="527" y="2"/>
                        </a:cubicBezTo>
                        <a:cubicBezTo>
                          <a:pt x="527" y="2"/>
                          <a:pt x="525" y="1"/>
                          <a:pt x="524" y="1"/>
                        </a:cubicBezTo>
                        <a:cubicBezTo>
                          <a:pt x="523" y="1"/>
                          <a:pt x="523" y="0"/>
                          <a:pt x="522" y="0"/>
                        </a:cubicBezTo>
                        <a:lnTo>
                          <a:pt x="519" y="0"/>
                        </a:lnTo>
                        <a:lnTo>
                          <a:pt x="518" y="0"/>
                        </a:lnTo>
                        <a:lnTo>
                          <a:pt x="13" y="0"/>
                        </a:lnTo>
                        <a:lnTo>
                          <a:pt x="11" y="0"/>
                        </a:lnTo>
                        <a:lnTo>
                          <a:pt x="9" y="0"/>
                        </a:lnTo>
                        <a:cubicBezTo>
                          <a:pt x="8" y="0"/>
                          <a:pt x="8" y="0"/>
                          <a:pt x="7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4" y="2"/>
                          <a:pt x="4" y="3"/>
                          <a:pt x="4" y="3"/>
                        </a:cubicBezTo>
                        <a:lnTo>
                          <a:pt x="3" y="5"/>
                        </a:lnTo>
                        <a:lnTo>
                          <a:pt x="3" y="6"/>
                        </a:lnTo>
                        <a:cubicBezTo>
                          <a:pt x="2" y="7"/>
                          <a:pt x="2" y="9"/>
                          <a:pt x="2" y="9"/>
                        </a:cubicBezTo>
                        <a:lnTo>
                          <a:pt x="2" y="11"/>
                        </a:lnTo>
                        <a:lnTo>
                          <a:pt x="2" y="12"/>
                        </a:lnTo>
                        <a:lnTo>
                          <a:pt x="2" y="360"/>
                        </a:lnTo>
                        <a:lnTo>
                          <a:pt x="2" y="361"/>
                        </a:lnTo>
                        <a:cubicBezTo>
                          <a:pt x="0" y="362"/>
                          <a:pt x="0" y="364"/>
                          <a:pt x="2" y="364"/>
                        </a:cubicBezTo>
                        <a:close/>
                        <a:moveTo>
                          <a:pt x="25" y="36"/>
                        </a:moveTo>
                        <a:lnTo>
                          <a:pt x="204" y="159"/>
                        </a:lnTo>
                        <a:lnTo>
                          <a:pt x="25" y="330"/>
                        </a:lnTo>
                        <a:lnTo>
                          <a:pt x="25" y="36"/>
                        </a:lnTo>
                        <a:close/>
                        <a:moveTo>
                          <a:pt x="505" y="328"/>
                        </a:moveTo>
                        <a:lnTo>
                          <a:pt x="334" y="153"/>
                        </a:lnTo>
                        <a:lnTo>
                          <a:pt x="505" y="36"/>
                        </a:lnTo>
                        <a:lnTo>
                          <a:pt x="505" y="328"/>
                        </a:lnTo>
                        <a:close/>
                        <a:moveTo>
                          <a:pt x="258" y="196"/>
                        </a:moveTo>
                        <a:cubicBezTo>
                          <a:pt x="260" y="197"/>
                          <a:pt x="263" y="199"/>
                          <a:pt x="265" y="199"/>
                        </a:cubicBezTo>
                        <a:cubicBezTo>
                          <a:pt x="267" y="199"/>
                          <a:pt x="268" y="199"/>
                          <a:pt x="268" y="197"/>
                        </a:cubicBezTo>
                        <a:lnTo>
                          <a:pt x="270" y="197"/>
                        </a:lnTo>
                        <a:lnTo>
                          <a:pt x="272" y="197"/>
                        </a:lnTo>
                        <a:cubicBezTo>
                          <a:pt x="273" y="197"/>
                          <a:pt x="273" y="197"/>
                          <a:pt x="274" y="196"/>
                        </a:cubicBezTo>
                        <a:lnTo>
                          <a:pt x="314" y="169"/>
                        </a:lnTo>
                        <a:lnTo>
                          <a:pt x="489" y="347"/>
                        </a:lnTo>
                        <a:lnTo>
                          <a:pt x="44" y="347"/>
                        </a:lnTo>
                        <a:lnTo>
                          <a:pt x="225" y="174"/>
                        </a:lnTo>
                        <a:lnTo>
                          <a:pt x="258" y="196"/>
                        </a:lnTo>
                        <a:close/>
                        <a:moveTo>
                          <a:pt x="265" y="171"/>
                        </a:moveTo>
                        <a:lnTo>
                          <a:pt x="53" y="25"/>
                        </a:lnTo>
                        <a:lnTo>
                          <a:pt x="478" y="25"/>
                        </a:lnTo>
                        <a:lnTo>
                          <a:pt x="265" y="1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4" name="Google Shape;324;p27"/>
                <p:cNvGrpSpPr/>
                <p:nvPr/>
              </p:nvGrpSpPr>
              <p:grpSpPr>
                <a:xfrm>
                  <a:off x="3075204" y="4285220"/>
                  <a:ext cx="255296" cy="189234"/>
                  <a:chOff x="3346450" y="704850"/>
                  <a:chExt cx="5478465" cy="4060823"/>
                </a:xfrm>
              </p:grpSpPr>
              <p:sp>
                <p:nvSpPr>
                  <p:cNvPr id="325" name="Google Shape;325;p27"/>
                  <p:cNvSpPr/>
                  <p:nvPr/>
                </p:nvSpPr>
                <p:spPr>
                  <a:xfrm>
                    <a:off x="3346450" y="841375"/>
                    <a:ext cx="5235571" cy="3924298"/>
                  </a:xfrm>
                  <a:custGeom>
                    <a:rect b="b" l="l" r="r" t="t"/>
                    <a:pathLst>
                      <a:path extrusionOk="0" h="4594" w="6117">
                        <a:moveTo>
                          <a:pt x="4724" y="1612"/>
                        </a:moveTo>
                        <a:lnTo>
                          <a:pt x="4680" y="1652"/>
                        </a:lnTo>
                        <a:lnTo>
                          <a:pt x="4088" y="2189"/>
                        </a:lnTo>
                        <a:cubicBezTo>
                          <a:pt x="4072" y="2204"/>
                          <a:pt x="4056" y="2219"/>
                          <a:pt x="4037" y="2237"/>
                        </a:cubicBezTo>
                        <a:cubicBezTo>
                          <a:pt x="4184" y="2384"/>
                          <a:pt x="4330" y="2528"/>
                          <a:pt x="4474" y="2673"/>
                        </a:cubicBezTo>
                        <a:cubicBezTo>
                          <a:pt x="4747" y="2944"/>
                          <a:pt x="5018" y="3216"/>
                          <a:pt x="5289" y="3489"/>
                        </a:cubicBezTo>
                        <a:cubicBezTo>
                          <a:pt x="5402" y="3602"/>
                          <a:pt x="5359" y="3775"/>
                          <a:pt x="5211" y="3815"/>
                        </a:cubicBezTo>
                        <a:cubicBezTo>
                          <a:pt x="5134" y="3836"/>
                          <a:pt x="5071" y="3810"/>
                          <a:pt x="5016" y="3755"/>
                        </a:cubicBezTo>
                        <a:lnTo>
                          <a:pt x="4205" y="2944"/>
                        </a:lnTo>
                        <a:cubicBezTo>
                          <a:pt x="4056" y="2795"/>
                          <a:pt x="3908" y="2646"/>
                          <a:pt x="3755" y="2493"/>
                        </a:cubicBezTo>
                        <a:cubicBezTo>
                          <a:pt x="3736" y="2510"/>
                          <a:pt x="3719" y="2524"/>
                          <a:pt x="3704" y="2539"/>
                        </a:cubicBezTo>
                        <a:cubicBezTo>
                          <a:pt x="3536" y="2692"/>
                          <a:pt x="3368" y="2845"/>
                          <a:pt x="3200" y="2997"/>
                        </a:cubicBezTo>
                        <a:cubicBezTo>
                          <a:pt x="3107" y="3081"/>
                          <a:pt x="3011" y="3082"/>
                          <a:pt x="2918" y="2998"/>
                        </a:cubicBezTo>
                        <a:lnTo>
                          <a:pt x="2432" y="2557"/>
                        </a:lnTo>
                        <a:cubicBezTo>
                          <a:pt x="2410" y="2537"/>
                          <a:pt x="2388" y="2518"/>
                          <a:pt x="2354" y="2487"/>
                        </a:cubicBezTo>
                        <a:cubicBezTo>
                          <a:pt x="2342" y="2507"/>
                          <a:pt x="2329" y="2526"/>
                          <a:pt x="2314" y="2543"/>
                        </a:cubicBezTo>
                        <a:cubicBezTo>
                          <a:pt x="1910" y="2948"/>
                          <a:pt x="1506" y="3353"/>
                          <a:pt x="1101" y="3756"/>
                        </a:cubicBezTo>
                        <a:cubicBezTo>
                          <a:pt x="987" y="3870"/>
                          <a:pt x="816" y="3835"/>
                          <a:pt x="771" y="3689"/>
                        </a:cubicBezTo>
                        <a:cubicBezTo>
                          <a:pt x="746" y="3608"/>
                          <a:pt x="774" y="3542"/>
                          <a:pt x="832" y="3483"/>
                        </a:cubicBezTo>
                        <a:lnTo>
                          <a:pt x="1805" y="2513"/>
                        </a:lnTo>
                        <a:cubicBezTo>
                          <a:pt x="1895" y="2422"/>
                          <a:pt x="1986" y="2333"/>
                          <a:pt x="2080" y="2239"/>
                        </a:cubicBezTo>
                        <a:lnTo>
                          <a:pt x="1583" y="1787"/>
                        </a:lnTo>
                        <a:cubicBezTo>
                          <a:pt x="1333" y="1559"/>
                          <a:pt x="1083" y="1331"/>
                          <a:pt x="832" y="1104"/>
                        </a:cubicBezTo>
                        <a:cubicBezTo>
                          <a:pt x="775" y="1051"/>
                          <a:pt x="750" y="987"/>
                          <a:pt x="769" y="910"/>
                        </a:cubicBezTo>
                        <a:cubicBezTo>
                          <a:pt x="784" y="842"/>
                          <a:pt x="836" y="789"/>
                          <a:pt x="904" y="773"/>
                        </a:cubicBezTo>
                        <a:cubicBezTo>
                          <a:pt x="978" y="752"/>
                          <a:pt x="1040" y="776"/>
                          <a:pt x="1095" y="827"/>
                        </a:cubicBezTo>
                        <a:cubicBezTo>
                          <a:pt x="1446" y="1145"/>
                          <a:pt x="1796" y="1463"/>
                          <a:pt x="2147" y="1781"/>
                        </a:cubicBezTo>
                        <a:lnTo>
                          <a:pt x="3058" y="2608"/>
                        </a:lnTo>
                        <a:cubicBezTo>
                          <a:pt x="3075" y="2593"/>
                          <a:pt x="3091" y="2580"/>
                          <a:pt x="3106" y="2566"/>
                        </a:cubicBezTo>
                        <a:lnTo>
                          <a:pt x="4481" y="1316"/>
                        </a:lnTo>
                        <a:cubicBezTo>
                          <a:pt x="4240" y="909"/>
                          <a:pt x="4247" y="401"/>
                          <a:pt x="4500" y="1"/>
                        </a:cubicBezTo>
                        <a:cubicBezTo>
                          <a:pt x="3251" y="0"/>
                          <a:pt x="2003" y="0"/>
                          <a:pt x="754" y="1"/>
                        </a:cubicBezTo>
                        <a:cubicBezTo>
                          <a:pt x="388" y="2"/>
                          <a:pt x="75" y="271"/>
                          <a:pt x="12" y="631"/>
                        </a:cubicBezTo>
                        <a:cubicBezTo>
                          <a:pt x="9" y="644"/>
                          <a:pt x="5" y="657"/>
                          <a:pt x="0" y="670"/>
                        </a:cubicBezTo>
                        <a:lnTo>
                          <a:pt x="0" y="3920"/>
                        </a:lnTo>
                        <a:cubicBezTo>
                          <a:pt x="10" y="3958"/>
                          <a:pt x="19" y="3996"/>
                          <a:pt x="30" y="4033"/>
                        </a:cubicBezTo>
                        <a:cubicBezTo>
                          <a:pt x="125" y="4365"/>
                          <a:pt x="421" y="4588"/>
                          <a:pt x="772" y="4588"/>
                        </a:cubicBezTo>
                        <a:cubicBezTo>
                          <a:pt x="2203" y="4589"/>
                          <a:pt x="3634" y="4589"/>
                          <a:pt x="5064" y="4588"/>
                        </a:cubicBezTo>
                        <a:cubicBezTo>
                          <a:pt x="5215" y="4588"/>
                          <a:pt x="5369" y="4594"/>
                          <a:pt x="5516" y="4567"/>
                        </a:cubicBezTo>
                        <a:cubicBezTo>
                          <a:pt x="5829" y="4507"/>
                          <a:pt x="6050" y="4264"/>
                          <a:pt x="6107" y="3946"/>
                        </a:cubicBezTo>
                        <a:cubicBezTo>
                          <a:pt x="6109" y="3937"/>
                          <a:pt x="6113" y="3928"/>
                          <a:pt x="6117" y="3920"/>
                        </a:cubicBezTo>
                        <a:lnTo>
                          <a:pt x="6117" y="1808"/>
                        </a:lnTo>
                        <a:cubicBezTo>
                          <a:pt x="5656" y="2032"/>
                          <a:pt x="5105" y="1954"/>
                          <a:pt x="4724" y="161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7"/>
                  <p:cNvSpPr/>
                  <p:nvPr/>
                </p:nvSpPr>
                <p:spPr>
                  <a:xfrm>
                    <a:off x="7340600" y="704850"/>
                    <a:ext cx="1484315" cy="1479548"/>
                  </a:xfrm>
                  <a:custGeom>
                    <a:rect b="b" l="l" r="r" t="t"/>
                    <a:pathLst>
                      <a:path extrusionOk="0" h="1732" w="1733">
                        <a:moveTo>
                          <a:pt x="900" y="0"/>
                        </a:moveTo>
                        <a:cubicBezTo>
                          <a:pt x="562" y="0"/>
                          <a:pt x="258" y="203"/>
                          <a:pt x="129" y="514"/>
                        </a:cubicBezTo>
                        <a:cubicBezTo>
                          <a:pt x="0" y="826"/>
                          <a:pt x="72" y="1184"/>
                          <a:pt x="310" y="1422"/>
                        </a:cubicBezTo>
                        <a:cubicBezTo>
                          <a:pt x="548" y="1661"/>
                          <a:pt x="907" y="1732"/>
                          <a:pt x="1218" y="1603"/>
                        </a:cubicBezTo>
                        <a:cubicBezTo>
                          <a:pt x="1530" y="1474"/>
                          <a:pt x="1733" y="1170"/>
                          <a:pt x="1733" y="833"/>
                        </a:cubicBezTo>
                        <a:cubicBezTo>
                          <a:pt x="1733" y="373"/>
                          <a:pt x="1360" y="0"/>
                          <a:pt x="900" y="0"/>
                        </a:cubicBezTo>
                        <a:close/>
                        <a:moveTo>
                          <a:pt x="1175" y="982"/>
                        </a:moveTo>
                        <a:lnTo>
                          <a:pt x="1007" y="815"/>
                        </a:lnTo>
                        <a:lnTo>
                          <a:pt x="1007" y="823"/>
                        </a:lnTo>
                        <a:lnTo>
                          <a:pt x="1007" y="1256"/>
                        </a:lnTo>
                        <a:lnTo>
                          <a:pt x="1007" y="1261"/>
                        </a:lnTo>
                        <a:lnTo>
                          <a:pt x="792" y="1261"/>
                        </a:lnTo>
                        <a:lnTo>
                          <a:pt x="792" y="1251"/>
                        </a:lnTo>
                        <a:lnTo>
                          <a:pt x="792" y="826"/>
                        </a:lnTo>
                        <a:lnTo>
                          <a:pt x="792" y="815"/>
                        </a:lnTo>
                        <a:lnTo>
                          <a:pt x="624" y="983"/>
                        </a:lnTo>
                        <a:lnTo>
                          <a:pt x="474" y="832"/>
                        </a:lnTo>
                        <a:lnTo>
                          <a:pt x="899" y="405"/>
                        </a:lnTo>
                        <a:lnTo>
                          <a:pt x="1325" y="832"/>
                        </a:lnTo>
                        <a:lnTo>
                          <a:pt x="1175" y="9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7"/>
                <p:cNvGrpSpPr/>
                <p:nvPr/>
              </p:nvGrpSpPr>
              <p:grpSpPr>
                <a:xfrm flipH="1">
                  <a:off x="2648111" y="4751124"/>
                  <a:ext cx="255763" cy="340187"/>
                  <a:chOff x="3551238" y="0"/>
                  <a:chExt cx="5054601" cy="6723063"/>
                </a:xfrm>
              </p:grpSpPr>
              <p:sp>
                <p:nvSpPr>
                  <p:cNvPr id="328" name="Google Shape;328;p27"/>
                  <p:cNvSpPr/>
                  <p:nvPr/>
                </p:nvSpPr>
                <p:spPr>
                  <a:xfrm>
                    <a:off x="3551238" y="4975225"/>
                    <a:ext cx="5054601" cy="1747838"/>
                  </a:xfrm>
                  <a:custGeom>
                    <a:rect b="b" l="l" r="r" t="t"/>
                    <a:pathLst>
                      <a:path extrusionOk="0" h="325" w="938">
                        <a:moveTo>
                          <a:pt x="501" y="144"/>
                        </a:moveTo>
                        <a:lnTo>
                          <a:pt x="469" y="160"/>
                        </a:lnTo>
                        <a:lnTo>
                          <a:pt x="437" y="144"/>
                        </a:lnTo>
                        <a:lnTo>
                          <a:pt x="159" y="0"/>
                        </a:lnTo>
                        <a:lnTo>
                          <a:pt x="0" y="82"/>
                        </a:lnTo>
                        <a:lnTo>
                          <a:pt x="469" y="325"/>
                        </a:lnTo>
                        <a:lnTo>
                          <a:pt x="938" y="82"/>
                        </a:lnTo>
                        <a:lnTo>
                          <a:pt x="779" y="0"/>
                        </a:lnTo>
                        <a:lnTo>
                          <a:pt x="501" y="1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7"/>
                  <p:cNvSpPr/>
                  <p:nvPr/>
                </p:nvSpPr>
                <p:spPr>
                  <a:xfrm>
                    <a:off x="3551238" y="3668713"/>
                    <a:ext cx="5054601" cy="1747838"/>
                  </a:xfrm>
                  <a:custGeom>
                    <a:rect b="b" l="l" r="r" t="t"/>
                    <a:pathLst>
                      <a:path extrusionOk="0" h="325" w="938">
                        <a:moveTo>
                          <a:pt x="501" y="144"/>
                        </a:moveTo>
                        <a:lnTo>
                          <a:pt x="469" y="160"/>
                        </a:lnTo>
                        <a:lnTo>
                          <a:pt x="437" y="144"/>
                        </a:lnTo>
                        <a:lnTo>
                          <a:pt x="159" y="0"/>
                        </a:lnTo>
                        <a:lnTo>
                          <a:pt x="0" y="82"/>
                        </a:lnTo>
                        <a:lnTo>
                          <a:pt x="469" y="325"/>
                        </a:lnTo>
                        <a:lnTo>
                          <a:pt x="938" y="82"/>
                        </a:lnTo>
                        <a:lnTo>
                          <a:pt x="779" y="0"/>
                        </a:lnTo>
                        <a:lnTo>
                          <a:pt x="501" y="1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7"/>
                  <p:cNvSpPr/>
                  <p:nvPr/>
                </p:nvSpPr>
                <p:spPr>
                  <a:xfrm>
                    <a:off x="5140326" y="0"/>
                    <a:ext cx="1870075" cy="2801938"/>
                  </a:xfrm>
                  <a:custGeom>
                    <a:rect b="b" l="l" r="r" t="t"/>
                    <a:pathLst>
                      <a:path extrusionOk="0" h="521" w="347">
                        <a:moveTo>
                          <a:pt x="174" y="0"/>
                        </a:moveTo>
                        <a:cubicBezTo>
                          <a:pt x="78" y="0"/>
                          <a:pt x="0" y="78"/>
                          <a:pt x="0" y="174"/>
                        </a:cubicBezTo>
                        <a:cubicBezTo>
                          <a:pt x="0" y="270"/>
                          <a:pt x="174" y="521"/>
                          <a:pt x="174" y="521"/>
                        </a:cubicBezTo>
                        <a:cubicBezTo>
                          <a:pt x="174" y="521"/>
                          <a:pt x="347" y="270"/>
                          <a:pt x="347" y="174"/>
                        </a:cubicBezTo>
                        <a:cubicBezTo>
                          <a:pt x="347" y="78"/>
                          <a:pt x="270" y="0"/>
                          <a:pt x="174" y="0"/>
                        </a:cubicBezTo>
                        <a:close/>
                        <a:moveTo>
                          <a:pt x="174" y="243"/>
                        </a:moveTo>
                        <a:cubicBezTo>
                          <a:pt x="135" y="243"/>
                          <a:pt x="104" y="212"/>
                          <a:pt x="104" y="174"/>
                        </a:cubicBezTo>
                        <a:cubicBezTo>
                          <a:pt x="104" y="135"/>
                          <a:pt x="135" y="104"/>
                          <a:pt x="174" y="104"/>
                        </a:cubicBezTo>
                        <a:cubicBezTo>
                          <a:pt x="212" y="104"/>
                          <a:pt x="243" y="135"/>
                          <a:pt x="243" y="174"/>
                        </a:cubicBezTo>
                        <a:cubicBezTo>
                          <a:pt x="243" y="212"/>
                          <a:pt x="212" y="243"/>
                          <a:pt x="174" y="2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7"/>
                  <p:cNvSpPr/>
                  <p:nvPr/>
                </p:nvSpPr>
                <p:spPr>
                  <a:xfrm>
                    <a:off x="3551238" y="1936750"/>
                    <a:ext cx="5054601" cy="2171700"/>
                  </a:xfrm>
                  <a:custGeom>
                    <a:rect b="b" l="l" r="r" t="t"/>
                    <a:pathLst>
                      <a:path extrusionOk="0" h="404" w="938">
                        <a:moveTo>
                          <a:pt x="628" y="0"/>
                        </a:moveTo>
                        <a:cubicBezTo>
                          <a:pt x="612" y="32"/>
                          <a:pt x="594" y="62"/>
                          <a:pt x="577" y="89"/>
                        </a:cubicBezTo>
                        <a:cubicBezTo>
                          <a:pt x="627" y="105"/>
                          <a:pt x="660" y="131"/>
                          <a:pt x="660" y="161"/>
                        </a:cubicBezTo>
                        <a:cubicBezTo>
                          <a:pt x="660" y="209"/>
                          <a:pt x="574" y="248"/>
                          <a:pt x="469" y="248"/>
                        </a:cubicBezTo>
                        <a:cubicBezTo>
                          <a:pt x="363" y="248"/>
                          <a:pt x="278" y="209"/>
                          <a:pt x="278" y="161"/>
                        </a:cubicBezTo>
                        <a:cubicBezTo>
                          <a:pt x="278" y="131"/>
                          <a:pt x="311" y="105"/>
                          <a:pt x="360" y="89"/>
                        </a:cubicBezTo>
                        <a:cubicBezTo>
                          <a:pt x="344" y="62"/>
                          <a:pt x="326" y="32"/>
                          <a:pt x="309" y="0"/>
                        </a:cubicBezTo>
                        <a:lnTo>
                          <a:pt x="0" y="161"/>
                        </a:lnTo>
                        <a:lnTo>
                          <a:pt x="469" y="404"/>
                        </a:lnTo>
                        <a:lnTo>
                          <a:pt x="938" y="161"/>
                        </a:lnTo>
                        <a:lnTo>
                          <a:pt x="6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2" name="Google Shape;332;p27"/>
                <p:cNvGrpSpPr/>
                <p:nvPr/>
              </p:nvGrpSpPr>
              <p:grpSpPr>
                <a:xfrm>
                  <a:off x="1998112" y="5130809"/>
                  <a:ext cx="354402" cy="174918"/>
                  <a:chOff x="3438525" y="1333500"/>
                  <a:chExt cx="5297488" cy="2614613"/>
                </a:xfrm>
              </p:grpSpPr>
              <p:sp>
                <p:nvSpPr>
                  <p:cNvPr id="333" name="Google Shape;333;p27"/>
                  <p:cNvSpPr/>
                  <p:nvPr/>
                </p:nvSpPr>
                <p:spPr>
                  <a:xfrm>
                    <a:off x="5127625" y="1862138"/>
                    <a:ext cx="409500" cy="408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334;p27"/>
                  <p:cNvSpPr/>
                  <p:nvPr/>
                </p:nvSpPr>
                <p:spPr>
                  <a:xfrm>
                    <a:off x="3438525" y="1333500"/>
                    <a:ext cx="5297488" cy="2614613"/>
                  </a:xfrm>
                  <a:custGeom>
                    <a:rect b="b" l="l" r="r" t="t"/>
                    <a:pathLst>
                      <a:path extrusionOk="0" h="396" w="800">
                        <a:moveTo>
                          <a:pt x="689" y="0"/>
                        </a:moveTo>
                        <a:cubicBezTo>
                          <a:pt x="627" y="0"/>
                          <a:pt x="577" y="49"/>
                          <a:pt x="577" y="111"/>
                        </a:cubicBezTo>
                        <a:cubicBezTo>
                          <a:pt x="577" y="137"/>
                          <a:pt x="587" y="161"/>
                          <a:pt x="602" y="180"/>
                        </a:cubicBezTo>
                        <a:lnTo>
                          <a:pt x="538" y="245"/>
                        </a:lnTo>
                        <a:cubicBezTo>
                          <a:pt x="525" y="235"/>
                          <a:pt x="508" y="230"/>
                          <a:pt x="491" y="230"/>
                        </a:cubicBezTo>
                        <a:cubicBezTo>
                          <a:pt x="472" y="230"/>
                          <a:pt x="454" y="237"/>
                          <a:pt x="440" y="248"/>
                        </a:cubicBezTo>
                        <a:lnTo>
                          <a:pt x="373" y="180"/>
                        </a:lnTo>
                        <a:cubicBezTo>
                          <a:pt x="388" y="161"/>
                          <a:pt x="398" y="137"/>
                          <a:pt x="398" y="111"/>
                        </a:cubicBezTo>
                        <a:cubicBezTo>
                          <a:pt x="398" y="49"/>
                          <a:pt x="348" y="0"/>
                          <a:pt x="286" y="0"/>
                        </a:cubicBezTo>
                        <a:cubicBezTo>
                          <a:pt x="225" y="0"/>
                          <a:pt x="175" y="49"/>
                          <a:pt x="175" y="111"/>
                        </a:cubicBezTo>
                        <a:cubicBezTo>
                          <a:pt x="175" y="137"/>
                          <a:pt x="184" y="161"/>
                          <a:pt x="199" y="180"/>
                        </a:cubicBezTo>
                        <a:lnTo>
                          <a:pt x="133" y="246"/>
                        </a:lnTo>
                        <a:cubicBezTo>
                          <a:pt x="119" y="236"/>
                          <a:pt x="102" y="230"/>
                          <a:pt x="83" y="230"/>
                        </a:cubicBezTo>
                        <a:cubicBezTo>
                          <a:pt x="37" y="230"/>
                          <a:pt x="0" y="267"/>
                          <a:pt x="0" y="313"/>
                        </a:cubicBezTo>
                        <a:cubicBezTo>
                          <a:pt x="0" y="359"/>
                          <a:pt x="37" y="396"/>
                          <a:pt x="83" y="396"/>
                        </a:cubicBezTo>
                        <a:cubicBezTo>
                          <a:pt x="129" y="396"/>
                          <a:pt x="167" y="359"/>
                          <a:pt x="167" y="313"/>
                        </a:cubicBezTo>
                        <a:cubicBezTo>
                          <a:pt x="167" y="295"/>
                          <a:pt x="161" y="278"/>
                          <a:pt x="150" y="264"/>
                        </a:cubicBezTo>
                        <a:lnTo>
                          <a:pt x="217" y="197"/>
                        </a:lnTo>
                        <a:cubicBezTo>
                          <a:pt x="236" y="213"/>
                          <a:pt x="260" y="222"/>
                          <a:pt x="286" y="222"/>
                        </a:cubicBezTo>
                        <a:cubicBezTo>
                          <a:pt x="312" y="222"/>
                          <a:pt x="336" y="213"/>
                          <a:pt x="355" y="198"/>
                        </a:cubicBezTo>
                        <a:lnTo>
                          <a:pt x="423" y="266"/>
                        </a:lnTo>
                        <a:cubicBezTo>
                          <a:pt x="413" y="279"/>
                          <a:pt x="407" y="295"/>
                          <a:pt x="407" y="313"/>
                        </a:cubicBezTo>
                        <a:cubicBezTo>
                          <a:pt x="407" y="359"/>
                          <a:pt x="445" y="396"/>
                          <a:pt x="491" y="396"/>
                        </a:cubicBezTo>
                        <a:cubicBezTo>
                          <a:pt x="537" y="396"/>
                          <a:pt x="574" y="359"/>
                          <a:pt x="574" y="313"/>
                        </a:cubicBezTo>
                        <a:cubicBezTo>
                          <a:pt x="574" y="294"/>
                          <a:pt x="567" y="276"/>
                          <a:pt x="556" y="262"/>
                        </a:cubicBezTo>
                        <a:lnTo>
                          <a:pt x="620" y="198"/>
                        </a:lnTo>
                        <a:cubicBezTo>
                          <a:pt x="639" y="213"/>
                          <a:pt x="663" y="222"/>
                          <a:pt x="689" y="222"/>
                        </a:cubicBezTo>
                        <a:cubicBezTo>
                          <a:pt x="750" y="222"/>
                          <a:pt x="800" y="172"/>
                          <a:pt x="800" y="111"/>
                        </a:cubicBezTo>
                        <a:cubicBezTo>
                          <a:pt x="800" y="49"/>
                          <a:pt x="750" y="0"/>
                          <a:pt x="689" y="0"/>
                        </a:cubicBezTo>
                        <a:close/>
                        <a:moveTo>
                          <a:pt x="83" y="340"/>
                        </a:moveTo>
                        <a:cubicBezTo>
                          <a:pt x="69" y="340"/>
                          <a:pt x="57" y="328"/>
                          <a:pt x="57" y="313"/>
                        </a:cubicBezTo>
                        <a:cubicBezTo>
                          <a:pt x="57" y="299"/>
                          <a:pt x="69" y="287"/>
                          <a:pt x="83" y="287"/>
                        </a:cubicBezTo>
                        <a:cubicBezTo>
                          <a:pt x="98" y="287"/>
                          <a:pt x="110" y="299"/>
                          <a:pt x="110" y="313"/>
                        </a:cubicBezTo>
                        <a:cubicBezTo>
                          <a:pt x="110" y="328"/>
                          <a:pt x="98" y="340"/>
                          <a:pt x="83" y="340"/>
                        </a:cubicBezTo>
                        <a:close/>
                        <a:moveTo>
                          <a:pt x="286" y="167"/>
                        </a:moveTo>
                        <a:cubicBezTo>
                          <a:pt x="256" y="167"/>
                          <a:pt x="230" y="141"/>
                          <a:pt x="230" y="111"/>
                        </a:cubicBezTo>
                        <a:cubicBezTo>
                          <a:pt x="230" y="80"/>
                          <a:pt x="256" y="55"/>
                          <a:pt x="286" y="55"/>
                        </a:cubicBezTo>
                        <a:cubicBezTo>
                          <a:pt x="317" y="55"/>
                          <a:pt x="342" y="80"/>
                          <a:pt x="342" y="111"/>
                        </a:cubicBezTo>
                        <a:cubicBezTo>
                          <a:pt x="342" y="141"/>
                          <a:pt x="317" y="167"/>
                          <a:pt x="286" y="167"/>
                        </a:cubicBezTo>
                        <a:close/>
                        <a:moveTo>
                          <a:pt x="491" y="340"/>
                        </a:moveTo>
                        <a:cubicBezTo>
                          <a:pt x="476" y="340"/>
                          <a:pt x="464" y="328"/>
                          <a:pt x="464" y="313"/>
                        </a:cubicBezTo>
                        <a:cubicBezTo>
                          <a:pt x="464" y="299"/>
                          <a:pt x="476" y="287"/>
                          <a:pt x="491" y="287"/>
                        </a:cubicBezTo>
                        <a:cubicBezTo>
                          <a:pt x="505" y="287"/>
                          <a:pt x="517" y="299"/>
                          <a:pt x="517" y="313"/>
                        </a:cubicBezTo>
                        <a:cubicBezTo>
                          <a:pt x="517" y="328"/>
                          <a:pt x="505" y="340"/>
                          <a:pt x="491" y="340"/>
                        </a:cubicBezTo>
                        <a:close/>
                        <a:moveTo>
                          <a:pt x="689" y="167"/>
                        </a:moveTo>
                        <a:cubicBezTo>
                          <a:pt x="658" y="167"/>
                          <a:pt x="633" y="141"/>
                          <a:pt x="633" y="111"/>
                        </a:cubicBezTo>
                        <a:cubicBezTo>
                          <a:pt x="633" y="80"/>
                          <a:pt x="658" y="55"/>
                          <a:pt x="689" y="55"/>
                        </a:cubicBezTo>
                        <a:cubicBezTo>
                          <a:pt x="720" y="55"/>
                          <a:pt x="745" y="80"/>
                          <a:pt x="745" y="111"/>
                        </a:cubicBezTo>
                        <a:cubicBezTo>
                          <a:pt x="745" y="141"/>
                          <a:pt x="720" y="167"/>
                          <a:pt x="689" y="16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" name="Google Shape;335;p27"/>
                  <p:cNvSpPr/>
                  <p:nvPr/>
                </p:nvSpPr>
                <p:spPr>
                  <a:xfrm>
                    <a:off x="7794625" y="1862138"/>
                    <a:ext cx="411300" cy="408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6" name="Google Shape;336;p27"/>
                <p:cNvGrpSpPr/>
                <p:nvPr/>
              </p:nvGrpSpPr>
              <p:grpSpPr>
                <a:xfrm>
                  <a:off x="3082629" y="3515263"/>
                  <a:ext cx="461395" cy="462217"/>
                  <a:chOff x="2132865" y="639520"/>
                  <a:chExt cx="4882488" cy="4891180"/>
                </a:xfrm>
              </p:grpSpPr>
              <p:sp>
                <p:nvSpPr>
                  <p:cNvPr id="337" name="Google Shape;337;p27"/>
                  <p:cNvSpPr/>
                  <p:nvPr/>
                </p:nvSpPr>
                <p:spPr>
                  <a:xfrm>
                    <a:off x="4039975" y="2587626"/>
                    <a:ext cx="889500" cy="101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7"/>
                  <p:cNvSpPr/>
                  <p:nvPr/>
                </p:nvSpPr>
                <p:spPr>
                  <a:xfrm>
                    <a:off x="4039975" y="2957513"/>
                    <a:ext cx="889500" cy="101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7"/>
                  <p:cNvSpPr/>
                  <p:nvPr/>
                </p:nvSpPr>
                <p:spPr>
                  <a:xfrm>
                    <a:off x="4039975" y="3327400"/>
                    <a:ext cx="889500" cy="101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7"/>
                  <p:cNvSpPr/>
                  <p:nvPr/>
                </p:nvSpPr>
                <p:spPr>
                  <a:xfrm rot="-8033079">
                    <a:off x="2767079" y="1435972"/>
                    <a:ext cx="3614059" cy="3298277"/>
                  </a:xfrm>
                  <a:custGeom>
                    <a:rect b="b" l="l" r="r" t="t"/>
                    <a:pathLst>
                      <a:path extrusionOk="0" h="3301653" w="3617758">
                        <a:moveTo>
                          <a:pt x="3574880" y="2147367"/>
                        </a:moveTo>
                        <a:lnTo>
                          <a:pt x="2789803" y="2964011"/>
                        </a:lnTo>
                        <a:lnTo>
                          <a:pt x="2788957" y="2963198"/>
                        </a:lnTo>
                        <a:lnTo>
                          <a:pt x="2473416" y="3291428"/>
                        </a:lnTo>
                        <a:lnTo>
                          <a:pt x="2354284" y="3292035"/>
                        </a:lnTo>
                        <a:lnTo>
                          <a:pt x="1747374" y="3301653"/>
                        </a:lnTo>
                        <a:lnTo>
                          <a:pt x="1647926" y="3206049"/>
                        </a:lnTo>
                        <a:lnTo>
                          <a:pt x="1648556" y="3205406"/>
                        </a:lnTo>
                        <a:lnTo>
                          <a:pt x="1568191" y="3128147"/>
                        </a:lnTo>
                        <a:lnTo>
                          <a:pt x="1627344" y="3082837"/>
                        </a:lnTo>
                        <a:cubicBezTo>
                          <a:pt x="1652414" y="3061553"/>
                          <a:pt x="1676649" y="3038800"/>
                          <a:pt x="1699931" y="3014582"/>
                        </a:cubicBezTo>
                        <a:lnTo>
                          <a:pt x="1731325" y="2978442"/>
                        </a:lnTo>
                        <a:lnTo>
                          <a:pt x="1803183" y="3047523"/>
                        </a:lnTo>
                        <a:lnTo>
                          <a:pt x="2049683" y="2795834"/>
                        </a:lnTo>
                        <a:cubicBezTo>
                          <a:pt x="2062062" y="2788775"/>
                          <a:pt x="2085992" y="2769700"/>
                          <a:pt x="2126501" y="2822718"/>
                        </a:cubicBezTo>
                        <a:lnTo>
                          <a:pt x="2390525" y="3085818"/>
                        </a:lnTo>
                        <a:lnTo>
                          <a:pt x="3379139" y="2057452"/>
                        </a:lnTo>
                        <a:lnTo>
                          <a:pt x="1483958" y="235529"/>
                        </a:lnTo>
                        <a:lnTo>
                          <a:pt x="232376" y="1537437"/>
                        </a:lnTo>
                        <a:lnTo>
                          <a:pt x="331539" y="1632767"/>
                        </a:lnTo>
                        <a:lnTo>
                          <a:pt x="296665" y="1665559"/>
                        </a:lnTo>
                        <a:cubicBezTo>
                          <a:pt x="273382" y="1689778"/>
                          <a:pt x="251602" y="1714890"/>
                          <a:pt x="231322" y="1740780"/>
                        </a:cubicBezTo>
                        <a:lnTo>
                          <a:pt x="188378" y="1801671"/>
                        </a:lnTo>
                        <a:lnTo>
                          <a:pt x="47160" y="1665912"/>
                        </a:lnTo>
                        <a:cubicBezTo>
                          <a:pt x="-14009" y="1607108"/>
                          <a:pt x="-15926" y="1509850"/>
                          <a:pt x="42878" y="1448682"/>
                        </a:cubicBezTo>
                        <a:lnTo>
                          <a:pt x="1390224" y="47160"/>
                        </a:lnTo>
                        <a:cubicBezTo>
                          <a:pt x="1449028" y="-14009"/>
                          <a:pt x="1546285" y="-15926"/>
                          <a:pt x="1607454" y="42879"/>
                        </a:cubicBezTo>
                        <a:lnTo>
                          <a:pt x="3570598" y="1930136"/>
                        </a:lnTo>
                        <a:cubicBezTo>
                          <a:pt x="3631767" y="1988940"/>
                          <a:pt x="3633684" y="2086198"/>
                          <a:pt x="3574880" y="214736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" name="Google Shape;341;p27"/>
                  <p:cNvSpPr/>
                  <p:nvPr/>
                </p:nvSpPr>
                <p:spPr>
                  <a:xfrm>
                    <a:off x="4912456" y="2385060"/>
                    <a:ext cx="1424462" cy="1633592"/>
                  </a:xfrm>
                  <a:custGeom>
                    <a:rect b="b" l="l" r="r" t="t"/>
                    <a:pathLst>
                      <a:path extrusionOk="0" h="313399" w="273278">
                        <a:moveTo>
                          <a:pt x="134482" y="0"/>
                        </a:moveTo>
                        <a:cubicBezTo>
                          <a:pt x="160842" y="325"/>
                          <a:pt x="212794" y="13706"/>
                          <a:pt x="200924" y="87300"/>
                        </a:cubicBezTo>
                        <a:cubicBezTo>
                          <a:pt x="208719" y="81688"/>
                          <a:pt x="206753" y="120644"/>
                          <a:pt x="193702" y="122609"/>
                        </a:cubicBezTo>
                        <a:cubicBezTo>
                          <a:pt x="190424" y="138532"/>
                          <a:pt x="177847" y="147132"/>
                          <a:pt x="179200" y="160436"/>
                        </a:cubicBezTo>
                        <a:cubicBezTo>
                          <a:pt x="184608" y="191343"/>
                          <a:pt x="233092" y="175418"/>
                          <a:pt x="252155" y="193941"/>
                        </a:cubicBezTo>
                        <a:cubicBezTo>
                          <a:pt x="267741" y="209962"/>
                          <a:pt x="276579" y="240065"/>
                          <a:pt x="272128" y="291385"/>
                        </a:cubicBezTo>
                        <a:cubicBezTo>
                          <a:pt x="230796" y="316498"/>
                          <a:pt x="40687" y="327854"/>
                          <a:pt x="1507" y="282681"/>
                        </a:cubicBezTo>
                        <a:cubicBezTo>
                          <a:pt x="447" y="264337"/>
                          <a:pt x="-8839" y="211016"/>
                          <a:pt x="35844" y="188286"/>
                        </a:cubicBezTo>
                        <a:cubicBezTo>
                          <a:pt x="63467" y="176675"/>
                          <a:pt x="103896" y="191209"/>
                          <a:pt x="106840" y="163293"/>
                        </a:cubicBezTo>
                        <a:cubicBezTo>
                          <a:pt x="108191" y="151733"/>
                          <a:pt x="89010" y="137965"/>
                          <a:pt x="89010" y="125954"/>
                        </a:cubicBezTo>
                        <a:cubicBezTo>
                          <a:pt x="74809" y="122460"/>
                          <a:pt x="72053" y="82278"/>
                          <a:pt x="80744" y="89921"/>
                        </a:cubicBezTo>
                        <a:cubicBezTo>
                          <a:pt x="68026" y="26372"/>
                          <a:pt x="99080" y="3277"/>
                          <a:pt x="13448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42" name="Google Shape;342;p27"/>
            <p:cNvSpPr/>
            <p:nvPr/>
          </p:nvSpPr>
          <p:spPr>
            <a:xfrm>
              <a:off x="1206157" y="3094414"/>
              <a:ext cx="1313589" cy="1310821"/>
            </a:xfrm>
            <a:custGeom>
              <a:rect b="b" l="l" r="r" t="t"/>
              <a:pathLst>
                <a:path extrusionOk="0" h="1188" w="1188">
                  <a:moveTo>
                    <a:pt x="1188" y="717"/>
                  </a:moveTo>
                  <a:lnTo>
                    <a:pt x="1188" y="472"/>
                  </a:lnTo>
                  <a:lnTo>
                    <a:pt x="973" y="472"/>
                  </a:lnTo>
                  <a:cubicBezTo>
                    <a:pt x="965" y="452"/>
                    <a:pt x="958" y="432"/>
                    <a:pt x="948" y="414"/>
                  </a:cubicBezTo>
                  <a:lnTo>
                    <a:pt x="1102" y="260"/>
                  </a:lnTo>
                  <a:lnTo>
                    <a:pt x="928" y="88"/>
                  </a:lnTo>
                  <a:lnTo>
                    <a:pt x="770" y="244"/>
                  </a:lnTo>
                  <a:cubicBezTo>
                    <a:pt x="753" y="235"/>
                    <a:pt x="734" y="228"/>
                    <a:pt x="715" y="222"/>
                  </a:cubicBezTo>
                  <a:lnTo>
                    <a:pt x="715" y="0"/>
                  </a:lnTo>
                  <a:lnTo>
                    <a:pt x="472" y="0"/>
                  </a:lnTo>
                  <a:lnTo>
                    <a:pt x="472" y="222"/>
                  </a:lnTo>
                  <a:cubicBezTo>
                    <a:pt x="453" y="228"/>
                    <a:pt x="434" y="235"/>
                    <a:pt x="417" y="244"/>
                  </a:cubicBezTo>
                  <a:lnTo>
                    <a:pt x="260" y="88"/>
                  </a:lnTo>
                  <a:lnTo>
                    <a:pt x="88" y="260"/>
                  </a:lnTo>
                  <a:lnTo>
                    <a:pt x="242" y="414"/>
                  </a:lnTo>
                  <a:cubicBezTo>
                    <a:pt x="232" y="433"/>
                    <a:pt x="223" y="452"/>
                    <a:pt x="217" y="472"/>
                  </a:cubicBezTo>
                  <a:lnTo>
                    <a:pt x="0" y="472"/>
                  </a:lnTo>
                  <a:lnTo>
                    <a:pt x="0" y="715"/>
                  </a:lnTo>
                  <a:lnTo>
                    <a:pt x="209" y="715"/>
                  </a:lnTo>
                  <a:cubicBezTo>
                    <a:pt x="215" y="738"/>
                    <a:pt x="224" y="759"/>
                    <a:pt x="234" y="780"/>
                  </a:cubicBezTo>
                  <a:lnTo>
                    <a:pt x="88" y="928"/>
                  </a:lnTo>
                  <a:lnTo>
                    <a:pt x="260" y="1100"/>
                  </a:lnTo>
                  <a:lnTo>
                    <a:pt x="404" y="957"/>
                  </a:lnTo>
                  <a:cubicBezTo>
                    <a:pt x="425" y="968"/>
                    <a:pt x="448" y="978"/>
                    <a:pt x="471" y="985"/>
                  </a:cubicBezTo>
                  <a:lnTo>
                    <a:pt x="471" y="1188"/>
                  </a:lnTo>
                  <a:lnTo>
                    <a:pt x="715" y="1188"/>
                  </a:lnTo>
                  <a:lnTo>
                    <a:pt x="715" y="985"/>
                  </a:lnTo>
                  <a:cubicBezTo>
                    <a:pt x="739" y="978"/>
                    <a:pt x="762" y="968"/>
                    <a:pt x="783" y="957"/>
                  </a:cubicBezTo>
                  <a:lnTo>
                    <a:pt x="926" y="1100"/>
                  </a:lnTo>
                  <a:lnTo>
                    <a:pt x="1099" y="928"/>
                  </a:lnTo>
                  <a:lnTo>
                    <a:pt x="954" y="780"/>
                  </a:lnTo>
                  <a:cubicBezTo>
                    <a:pt x="964" y="760"/>
                    <a:pt x="973" y="738"/>
                    <a:pt x="979" y="715"/>
                  </a:cubicBezTo>
                  <a:lnTo>
                    <a:pt x="1188" y="715"/>
                  </a:lnTo>
                  <a:lnTo>
                    <a:pt x="1188" y="717"/>
                  </a:lnTo>
                  <a:close/>
                  <a:moveTo>
                    <a:pt x="594" y="840"/>
                  </a:moveTo>
                  <a:cubicBezTo>
                    <a:pt x="464" y="840"/>
                    <a:pt x="358" y="734"/>
                    <a:pt x="358" y="604"/>
                  </a:cubicBezTo>
                  <a:cubicBezTo>
                    <a:pt x="358" y="474"/>
                    <a:pt x="464" y="368"/>
                    <a:pt x="594" y="368"/>
                  </a:cubicBezTo>
                  <a:cubicBezTo>
                    <a:pt x="725" y="368"/>
                    <a:pt x="830" y="474"/>
                    <a:pt x="830" y="604"/>
                  </a:cubicBezTo>
                  <a:cubicBezTo>
                    <a:pt x="830" y="734"/>
                    <a:pt x="725" y="840"/>
                    <a:pt x="594" y="840"/>
                  </a:cubicBezTo>
                  <a:close/>
                  <a:moveTo>
                    <a:pt x="507" y="444"/>
                  </a:moveTo>
                  <a:lnTo>
                    <a:pt x="758" y="604"/>
                  </a:lnTo>
                  <a:lnTo>
                    <a:pt x="507" y="764"/>
                  </a:lnTo>
                  <a:lnTo>
                    <a:pt x="507" y="44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p27"/>
          <p:cNvSpPr txBox="1"/>
          <p:nvPr/>
        </p:nvSpPr>
        <p:spPr>
          <a:xfrm>
            <a:off x="4572150" y="854938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Monthly Income/Expense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5280750" y="1478188"/>
            <a:ext cx="17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Categorization 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5397125" y="2075550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Suspicious Activities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27"/>
          <p:cNvSpPr txBox="1"/>
          <p:nvPr/>
        </p:nvSpPr>
        <p:spPr>
          <a:xfrm>
            <a:off x="5651300" y="2672925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Transactions Types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5397125" y="3296175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Loan Details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4847625" y="3906488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Debit/Credit Frequency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4362575" y="4491850"/>
            <a:ext cx="28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And Much More !!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27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"/>
          <p:cNvSpPr txBox="1"/>
          <p:nvPr/>
        </p:nvSpPr>
        <p:spPr>
          <a:xfrm>
            <a:off x="2077800" y="122250"/>
            <a:ext cx="49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1025625" y="810525"/>
            <a:ext cx="791400" cy="412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/>
          <p:nvPr/>
        </p:nvSpPr>
        <p:spPr>
          <a:xfrm>
            <a:off x="5952950" y="2312163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Transaction for which balance &lt; 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1949763" y="1346088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Cash Credited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above 2.5 lakhs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941350" y="2312163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Round Figure      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Tax Payment</a:t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1945025" y="3991263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RTGS Payment below 2 Lakhs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941350" y="3080838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Cheque Deposit on Bank Holidays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5952950" y="3080838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Computed Balance vs Given Balance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3" name="Google Shape;3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987" y="2186437"/>
            <a:ext cx="1065425" cy="1065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28"/>
          <p:cNvSpPr/>
          <p:nvPr/>
        </p:nvSpPr>
        <p:spPr>
          <a:xfrm>
            <a:off x="4491588" y="1346088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ATM withdrawal is above 20000</a:t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28"/>
          <p:cNvSpPr txBox="1"/>
          <p:nvPr/>
        </p:nvSpPr>
        <p:spPr>
          <a:xfrm>
            <a:off x="3392850" y="3189798"/>
            <a:ext cx="22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Suspicious Activities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4535825" y="3991263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Debit and credit equal at month end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3264575" y="1368975"/>
            <a:ext cx="28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urier New"/>
                <a:ea typeface="Courier New"/>
                <a:cs typeface="Courier New"/>
                <a:sym typeface="Courier New"/>
              </a:rPr>
              <a:t>Categorization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" name="Google Shape;374;p29"/>
          <p:cNvSpPr/>
          <p:nvPr/>
        </p:nvSpPr>
        <p:spPr>
          <a:xfrm>
            <a:off x="317725" y="1277475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Shopping and food</a:t>
            </a:r>
            <a:r>
              <a:rPr lang="en-GB"/>
              <a:t> </a:t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1615675" y="2391825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Travelling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2815200" y="3520700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Investment and saving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29"/>
          <p:cNvSpPr/>
          <p:nvPr/>
        </p:nvSpPr>
        <p:spPr>
          <a:xfrm>
            <a:off x="6095375" y="2391825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Medical and Healthcare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6980775" y="1277475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Others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4863250" y="3520700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Utilities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0"/>
          <p:cNvPicPr preferRelativeResize="0"/>
          <p:nvPr/>
        </p:nvPicPr>
        <p:blipFill rotWithShape="1">
          <a:blip r:embed="rId3">
            <a:alphaModFix/>
          </a:blip>
          <a:srcRect b="50602" l="0" r="0" t="10544"/>
          <a:stretch/>
        </p:blipFill>
        <p:spPr>
          <a:xfrm>
            <a:off x="531599" y="1106875"/>
            <a:ext cx="8080800" cy="35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 txBox="1"/>
          <p:nvPr/>
        </p:nvSpPr>
        <p:spPr>
          <a:xfrm>
            <a:off x="1335400" y="741775"/>
            <a:ext cx="11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Frontend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3383688" y="741775"/>
            <a:ext cx="11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User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7076675" y="741775"/>
            <a:ext cx="11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Analyzer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4860750" y="741775"/>
            <a:ext cx="11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Banking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Analysis Flow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5" name="Google Shape;395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65700"/>
            <a:ext cx="7020258" cy="4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572000" y="1093000"/>
            <a:ext cx="4160400" cy="30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2380">
                <a:latin typeface="Courier New"/>
                <a:ea typeface="Courier New"/>
                <a:cs typeface="Courier New"/>
                <a:sym typeface="Courier New"/>
              </a:rPr>
              <a:t>Shift-Bank needs a </a:t>
            </a:r>
            <a:r>
              <a:rPr lang="en-GB" sz="2380">
                <a:latin typeface="Courier New"/>
                <a:ea typeface="Courier New"/>
                <a:cs typeface="Courier New"/>
                <a:sym typeface="Courier New"/>
              </a:rPr>
              <a:t>scalable</a:t>
            </a:r>
            <a:r>
              <a:rPr b="0" lang="en-GB" sz="2380">
                <a:latin typeface="Courier New"/>
                <a:ea typeface="Courier New"/>
                <a:cs typeface="Courier New"/>
                <a:sym typeface="Courier New"/>
              </a:rPr>
              <a:t> application and partner banks and customers are seeking for </a:t>
            </a:r>
            <a:r>
              <a:rPr lang="en-GB" sz="2380">
                <a:latin typeface="Courier New"/>
                <a:ea typeface="Courier New"/>
                <a:cs typeface="Courier New"/>
                <a:sym typeface="Courier New"/>
              </a:rPr>
              <a:t>actionable insights</a:t>
            </a:r>
            <a:r>
              <a:rPr b="0" lang="en-GB" sz="2380">
                <a:latin typeface="Courier New"/>
                <a:ea typeface="Courier New"/>
                <a:cs typeface="Courier New"/>
                <a:sym typeface="Courier New"/>
              </a:rPr>
              <a:t> from their transacti</a:t>
            </a:r>
            <a:r>
              <a:rPr b="0" lang="en-GB" sz="2380">
                <a:latin typeface="Courier New"/>
                <a:ea typeface="Courier New"/>
                <a:cs typeface="Courier New"/>
                <a:sym typeface="Courier New"/>
              </a:rPr>
              <a:t>ons.</a:t>
            </a:r>
            <a:endParaRPr b="0" sz="238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50900"/>
            <a:ext cx="4267200" cy="3241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5"/>
            <a:ext cx="9144000" cy="514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Hybrid Cloud Architecture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50" y="889500"/>
            <a:ext cx="6152400" cy="4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Hybrid Cloud Architecture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2" name="Google Shape;4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750" y="1058000"/>
            <a:ext cx="60483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/>
          <p:nvPr/>
        </p:nvSpPr>
        <p:spPr>
          <a:xfrm>
            <a:off x="-69875" y="-67450"/>
            <a:ext cx="3056100" cy="52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"/>
          <p:cNvSpPr txBox="1"/>
          <p:nvPr/>
        </p:nvSpPr>
        <p:spPr>
          <a:xfrm>
            <a:off x="-12" y="1902150"/>
            <a:ext cx="315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Why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OpenShift?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3233750" y="2399025"/>
            <a:ext cx="35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5276750" y="1321575"/>
            <a:ext cx="1493100" cy="120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5"/>
          <p:cNvSpPr/>
          <p:nvPr/>
        </p:nvSpPr>
        <p:spPr>
          <a:xfrm>
            <a:off x="3986225" y="1934675"/>
            <a:ext cx="1493100" cy="120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5"/>
          <p:cNvSpPr/>
          <p:nvPr/>
        </p:nvSpPr>
        <p:spPr>
          <a:xfrm>
            <a:off x="5276750" y="2637150"/>
            <a:ext cx="1493100" cy="120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6569875" y="1998975"/>
            <a:ext cx="1493100" cy="120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865" y="2079925"/>
            <a:ext cx="909800" cy="90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451" y="2136775"/>
            <a:ext cx="869949" cy="8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700" y="2782378"/>
            <a:ext cx="909800" cy="90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9699" y="1486741"/>
            <a:ext cx="869949" cy="86997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3064550" y="1335550"/>
            <a:ext cx="221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Integrated Platform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4898575" y="674725"/>
            <a:ext cx="221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Enhanced Security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5"/>
          <p:cNvSpPr txBox="1"/>
          <p:nvPr/>
        </p:nvSpPr>
        <p:spPr>
          <a:xfrm>
            <a:off x="6782450" y="1335550"/>
            <a:ext cx="221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Developer Friendly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35"/>
          <p:cNvSpPr txBox="1"/>
          <p:nvPr/>
        </p:nvSpPr>
        <p:spPr>
          <a:xfrm>
            <a:off x="4898575" y="3740425"/>
            <a:ext cx="221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Built-in Automation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"/>
          <p:cNvSpPr txBox="1"/>
          <p:nvPr/>
        </p:nvSpPr>
        <p:spPr>
          <a:xfrm>
            <a:off x="1371600" y="76200"/>
            <a:ext cx="64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Hybrid Cloud Architecture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 b="0" l="0" r="0" t="10265"/>
          <a:stretch/>
        </p:blipFill>
        <p:spPr>
          <a:xfrm>
            <a:off x="486075" y="1201525"/>
            <a:ext cx="8156351" cy="381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375" y="4473550"/>
            <a:ext cx="669950" cy="6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/>
        </p:nvSpPr>
        <p:spPr>
          <a:xfrm>
            <a:off x="5530650" y="820525"/>
            <a:ext cx="18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Banking / User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2025450" y="820525"/>
            <a:ext cx="18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Analysis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2" name="Google Shape;442;p36"/>
          <p:cNvCxnSpPr>
            <a:stCxn id="439" idx="1"/>
          </p:cNvCxnSpPr>
          <p:nvPr/>
        </p:nvCxnSpPr>
        <p:spPr>
          <a:xfrm rot="10800000">
            <a:off x="3447575" y="4525625"/>
            <a:ext cx="832800" cy="28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36"/>
          <p:cNvCxnSpPr/>
          <p:nvPr/>
        </p:nvCxnSpPr>
        <p:spPr>
          <a:xfrm flipH="1" rot="10800000">
            <a:off x="4950325" y="4525625"/>
            <a:ext cx="774300" cy="28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7"/>
          <p:cNvGrpSpPr/>
          <p:nvPr/>
        </p:nvGrpSpPr>
        <p:grpSpPr>
          <a:xfrm>
            <a:off x="4572004" y="1237411"/>
            <a:ext cx="4067285" cy="3460015"/>
            <a:chOff x="3161917" y="2170682"/>
            <a:chExt cx="458870" cy="404737"/>
          </a:xfrm>
        </p:grpSpPr>
        <p:sp>
          <p:nvSpPr>
            <p:cNvPr id="449" name="Google Shape;449;p37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37"/>
          <p:cNvSpPr/>
          <p:nvPr/>
        </p:nvSpPr>
        <p:spPr>
          <a:xfrm rot="5400000">
            <a:off x="934339" y="969749"/>
            <a:ext cx="3104635" cy="3995320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7"/>
          <p:cNvSpPr/>
          <p:nvPr/>
        </p:nvSpPr>
        <p:spPr>
          <a:xfrm>
            <a:off x="0" y="7750"/>
            <a:ext cx="9144000" cy="75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7"/>
          <p:cNvSpPr txBox="1"/>
          <p:nvPr/>
        </p:nvSpPr>
        <p:spPr>
          <a:xfrm>
            <a:off x="1922700" y="99250"/>
            <a:ext cx="529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Tech Stack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 rot="-3319691">
            <a:off x="5258973" y="2041557"/>
            <a:ext cx="1024654" cy="400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Banking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37"/>
          <p:cNvSpPr txBox="1"/>
          <p:nvPr/>
        </p:nvSpPr>
        <p:spPr>
          <a:xfrm rot="3226793">
            <a:off x="7630770" y="2319611"/>
            <a:ext cx="767149" cy="4001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6227300" y="4003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5100"/>
            <a:ext cx="1224275" cy="12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0" y="3794050"/>
            <a:ext cx="1224275" cy="12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213" y="867750"/>
            <a:ext cx="1224275" cy="12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899" y="2463511"/>
            <a:ext cx="1007800" cy="10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45" y="1560775"/>
            <a:ext cx="1361736" cy="136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7550" y="3048025"/>
            <a:ext cx="1434700" cy="128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400" y="1525225"/>
            <a:ext cx="1125001" cy="143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/>
          <p:nvPr>
            <p:ph type="title"/>
          </p:nvPr>
        </p:nvSpPr>
        <p:spPr>
          <a:xfrm>
            <a:off x="509550" y="15000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DEMO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9"/>
          <p:cNvGrpSpPr/>
          <p:nvPr/>
        </p:nvGrpSpPr>
        <p:grpSpPr>
          <a:xfrm>
            <a:off x="1055100" y="-77550"/>
            <a:ext cx="879300" cy="5298600"/>
            <a:chOff x="1148175" y="-75925"/>
            <a:chExt cx="879300" cy="5298600"/>
          </a:xfrm>
        </p:grpSpPr>
        <p:sp>
          <p:nvSpPr>
            <p:cNvPr id="475" name="Google Shape;475;p39"/>
            <p:cNvSpPr/>
            <p:nvPr/>
          </p:nvSpPr>
          <p:spPr>
            <a:xfrm>
              <a:off x="1148175" y="403400"/>
              <a:ext cx="879300" cy="413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 txBox="1"/>
            <p:nvPr/>
          </p:nvSpPr>
          <p:spPr>
            <a:xfrm rot="-5400000">
              <a:off x="-1061475" y="2288675"/>
              <a:ext cx="5298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5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To Summarize</a:t>
              </a:r>
              <a:endParaRPr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2141860" y="654039"/>
            <a:ext cx="5221800" cy="731700"/>
            <a:chOff x="2789785" y="1323164"/>
            <a:chExt cx="5221800" cy="731700"/>
          </a:xfrm>
        </p:grpSpPr>
        <p:sp>
          <p:nvSpPr>
            <p:cNvPr id="478" name="Google Shape;478;p39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Our containerised approach and use of  OpenShift allows any multi-cloud combination to be used easily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0" name="Google Shape;480;p39"/>
          <p:cNvGrpSpPr/>
          <p:nvPr/>
        </p:nvGrpSpPr>
        <p:grpSpPr>
          <a:xfrm>
            <a:off x="2141729" y="2581800"/>
            <a:ext cx="4860107" cy="731700"/>
            <a:chOff x="2789787" y="3088625"/>
            <a:chExt cx="4497600" cy="731700"/>
          </a:xfrm>
        </p:grpSpPr>
        <p:sp>
          <p:nvSpPr>
            <p:cNvPr id="481" name="Google Shape;481;p39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F55E61">
                <a:alpha val="863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Each of the component in our solution can be easily and independently scaled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3" name="Google Shape;483;p39"/>
          <p:cNvGrpSpPr/>
          <p:nvPr/>
        </p:nvGrpSpPr>
        <p:grpSpPr>
          <a:xfrm>
            <a:off x="2141862" y="1617925"/>
            <a:ext cx="4860300" cy="731700"/>
            <a:chOff x="2789787" y="2207525"/>
            <a:chExt cx="4860300" cy="731700"/>
          </a:xfrm>
        </p:grpSpPr>
        <p:sp>
          <p:nvSpPr>
            <p:cNvPr id="484" name="Google Shape;484;p39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F55E61">
                <a:alpha val="89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 modular and extensible analytics engine has been designed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6" name="Google Shape;486;p39"/>
          <p:cNvGrpSpPr/>
          <p:nvPr/>
        </p:nvGrpSpPr>
        <p:grpSpPr>
          <a:xfrm>
            <a:off x="2141860" y="3545664"/>
            <a:ext cx="5221800" cy="731700"/>
            <a:chOff x="2789785" y="1323164"/>
            <a:chExt cx="5221800" cy="731700"/>
          </a:xfrm>
        </p:grpSpPr>
        <p:sp>
          <p:nvSpPr>
            <p:cNvPr id="487" name="Google Shape;487;p39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entire application can be easily used and insights generated be easily interpreted via the frontend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"/>
          <p:cNvSpPr txBox="1"/>
          <p:nvPr/>
        </p:nvSpPr>
        <p:spPr>
          <a:xfrm>
            <a:off x="3318300" y="2248500"/>
            <a:ext cx="25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Q&amp;A</a:t>
            </a:r>
            <a:endParaRPr sz="3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4" name="Google Shape;494;p40"/>
          <p:cNvSpPr txBox="1"/>
          <p:nvPr/>
        </p:nvSpPr>
        <p:spPr>
          <a:xfrm>
            <a:off x="5136375" y="3807625"/>
            <a:ext cx="11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/>
          <p:nvPr>
            <p:ph idx="1" type="body"/>
          </p:nvPr>
        </p:nvSpPr>
        <p:spPr>
          <a:xfrm>
            <a:off x="1640850" y="1443000"/>
            <a:ext cx="5862300" cy="22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latin typeface="Courier New"/>
                <a:ea typeface="Courier New"/>
                <a:cs typeface="Courier New"/>
                <a:sym typeface="Courier New"/>
              </a:rPr>
              <a:t>THANK YOU</a:t>
            </a:r>
            <a:endParaRPr sz="6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-30200" y="-61100"/>
            <a:ext cx="9174300" cy="177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509550" y="-2350"/>
            <a:ext cx="8124900" cy="168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Solution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500" y="2015825"/>
            <a:ext cx="4988703" cy="312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400" y="896300"/>
            <a:ext cx="5826374" cy="3313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0" y="0"/>
            <a:ext cx="3021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89175" y="1950225"/>
            <a:ext cx="258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Monolithic Deployment</a:t>
            </a:r>
            <a:endParaRPr sz="2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0"/>
            <a:ext cx="2950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92875" y="2263950"/>
            <a:ext cx="281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Architecture</a:t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775" y="539100"/>
            <a:ext cx="6142223" cy="39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3021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0" y="1928150"/>
            <a:ext cx="302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Microservices Deployment</a:t>
            </a:r>
            <a:endParaRPr sz="2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300" y="152400"/>
            <a:ext cx="5817302" cy="434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585750" y="1576275"/>
            <a:ext cx="81096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OUR MICROSERVICES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0"/>
          <p:cNvGrpSpPr/>
          <p:nvPr/>
        </p:nvGrpSpPr>
        <p:grpSpPr>
          <a:xfrm>
            <a:off x="1843804" y="2441064"/>
            <a:ext cx="5608788" cy="1328150"/>
            <a:chOff x="2182679" y="2005614"/>
            <a:chExt cx="5608788" cy="1328150"/>
          </a:xfrm>
        </p:grpSpPr>
        <p:cxnSp>
          <p:nvCxnSpPr>
            <p:cNvPr id="105" name="Google Shape;105;p20"/>
            <p:cNvCxnSpPr>
              <a:stCxn id="106" idx="6"/>
              <a:endCxn id="107" idx="2"/>
            </p:cNvCxnSpPr>
            <p:nvPr/>
          </p:nvCxnSpPr>
          <p:spPr>
            <a:xfrm>
              <a:off x="2974979" y="2688872"/>
              <a:ext cx="402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8" name="Google Shape;108;p20"/>
            <p:cNvGrpSpPr/>
            <p:nvPr/>
          </p:nvGrpSpPr>
          <p:grpSpPr>
            <a:xfrm>
              <a:off x="2182679" y="2005614"/>
              <a:ext cx="792300" cy="1079558"/>
              <a:chOff x="2182679" y="2005614"/>
              <a:chExt cx="792300" cy="1079558"/>
            </a:xfrm>
          </p:grpSpPr>
          <p:cxnSp>
            <p:nvCxnSpPr>
              <p:cNvPr id="109" name="Google Shape;109;p20"/>
              <p:cNvCxnSpPr>
                <a:stCxn id="110" idx="0"/>
              </p:cNvCxnSpPr>
              <p:nvPr/>
            </p:nvCxnSpPr>
            <p:spPr>
              <a:xfrm rot="10800000">
                <a:off x="2578961" y="2005614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06" name="Google Shape;106;p20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0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20"/>
            <p:cNvGrpSpPr/>
            <p:nvPr/>
          </p:nvGrpSpPr>
          <p:grpSpPr>
            <a:xfrm>
              <a:off x="5393704" y="2005614"/>
              <a:ext cx="792300" cy="1079558"/>
              <a:chOff x="5393704" y="2005614"/>
              <a:chExt cx="792300" cy="1079558"/>
            </a:xfrm>
          </p:grpSpPr>
          <p:cxnSp>
            <p:nvCxnSpPr>
              <p:cNvPr id="112" name="Google Shape;112;p20"/>
              <p:cNvCxnSpPr>
                <a:stCxn id="113" idx="0"/>
              </p:cNvCxnSpPr>
              <p:nvPr/>
            </p:nvCxnSpPr>
            <p:spPr>
              <a:xfrm rot="10800000">
                <a:off x="5789986" y="2005614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14" name="Google Shape;114;p20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0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20"/>
            <p:cNvGrpSpPr/>
            <p:nvPr/>
          </p:nvGrpSpPr>
          <p:grpSpPr>
            <a:xfrm>
              <a:off x="6999166" y="2292572"/>
              <a:ext cx="792300" cy="1041192"/>
              <a:chOff x="6999166" y="2292572"/>
              <a:chExt cx="792300" cy="1041192"/>
            </a:xfrm>
          </p:grpSpPr>
          <p:cxnSp>
            <p:nvCxnSpPr>
              <p:cNvPr id="116" name="Google Shape;116;p20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07" name="Google Shape;107;p20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18" name="Google Shape;118;p20"/>
            <p:cNvGrpSpPr/>
            <p:nvPr/>
          </p:nvGrpSpPr>
          <p:grpSpPr>
            <a:xfrm>
              <a:off x="3788216" y="2292572"/>
              <a:ext cx="792300" cy="1041192"/>
              <a:chOff x="3788216" y="2292572"/>
              <a:chExt cx="792300" cy="1041192"/>
            </a:xfrm>
          </p:grpSpPr>
          <p:sp>
            <p:nvSpPr>
              <p:cNvPr id="119" name="Google Shape;119;p20"/>
              <p:cNvSpPr/>
              <p:nvPr/>
            </p:nvSpPr>
            <p:spPr>
              <a:xfrm>
                <a:off x="378821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0"/>
              <p:cNvSpPr/>
              <p:nvPr/>
            </p:nvSpPr>
            <p:spPr>
              <a:xfrm>
                <a:off x="3889448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1" name="Google Shape;121;p20"/>
              <p:cNvCxnSpPr/>
              <p:nvPr/>
            </p:nvCxnSpPr>
            <p:spPr>
              <a:xfrm>
                <a:off x="418415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22" name="Google Shape;122;p20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2896350" y="1222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Users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162300" y="1751375"/>
            <a:ext cx="211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Twilio Service integrated to send OTP to customer phone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717400" y="3532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Sends OTP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328275" y="22802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Phone Verification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3939125" y="3532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Details and Aadhar Verification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5550025" y="2281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User Created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773175" y="4083175"/>
            <a:ext cx="211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Customer enters the OTP received on phone to verify phone number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84025" y="1709225"/>
            <a:ext cx="211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Biometrics of user along with aadhar number is verified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5793850" y="4083175"/>
            <a:ext cx="266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After user consent, user is created with all the basic details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2874750" y="1015400"/>
            <a:ext cx="327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0C2E3A"/>
                </a:solidFill>
                <a:latin typeface="Courier New"/>
                <a:ea typeface="Courier New"/>
                <a:cs typeface="Courier New"/>
                <a:sym typeface="Courier New"/>
              </a:rPr>
              <a:t>Register</a:t>
            </a:r>
            <a:endParaRPr b="1" sz="2400">
              <a:solidFill>
                <a:srgbClr val="0C2E3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585750" y="1576275"/>
            <a:ext cx="81096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BANKING MICROSERVICE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